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69" r:id="rId4"/>
    <p:sldId id="264" r:id="rId5"/>
    <p:sldId id="260" r:id="rId6"/>
    <p:sldId id="270" r:id="rId7"/>
    <p:sldId id="271" r:id="rId8"/>
    <p:sldId id="268" r:id="rId9"/>
    <p:sldId id="259" r:id="rId10"/>
    <p:sldId id="261" r:id="rId11"/>
    <p:sldId id="266" r:id="rId12"/>
    <p:sldId id="262" r:id="rId13"/>
    <p:sldId id="267" r:id="rId14"/>
    <p:sldId id="265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8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E8A71-4FD2-4979-AAEE-AD2874A4E20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AD148-EB50-4627-BF8C-0F035F711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6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AD148-EB50-4627-BF8C-0F035F711C9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75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AD148-EB50-4627-BF8C-0F035F711C9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94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image" Target="../media/image3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81.png"/><Relationship Id="rId5" Type="http://schemas.openxmlformats.org/officeDocument/2006/relationships/image" Target="../media/image33.png"/><Relationship Id="rId15" Type="http://schemas.openxmlformats.org/officeDocument/2006/relationships/image" Target="../media/image55.png"/><Relationship Id="rId10" Type="http://schemas.openxmlformats.org/officeDocument/2006/relationships/image" Target="../media/image80.png"/><Relationship Id="rId4" Type="http://schemas.openxmlformats.org/officeDocument/2006/relationships/image" Target="../media/image1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4.png"/><Relationship Id="rId18" Type="http://schemas.microsoft.com/office/2007/relationships/hdphoto" Target="../media/hdphoto4.wdp"/><Relationship Id="rId3" Type="http://schemas.openxmlformats.org/officeDocument/2006/relationships/image" Target="../media/image53.png"/><Relationship Id="rId7" Type="http://schemas.openxmlformats.org/officeDocument/2006/relationships/image" Target="../media/image30.png"/><Relationship Id="rId12" Type="http://schemas.openxmlformats.org/officeDocument/2006/relationships/image" Target="../media/image56.png"/><Relationship Id="rId17" Type="http://schemas.openxmlformats.org/officeDocument/2006/relationships/image" Target="../media/image87.png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5.png"/><Relationship Id="rId5" Type="http://schemas.openxmlformats.org/officeDocument/2006/relationships/image" Target="../media/image31.png"/><Relationship Id="rId15" Type="http://schemas.openxmlformats.org/officeDocument/2006/relationships/image" Target="../media/image77.png"/><Relationship Id="rId10" Type="http://schemas.openxmlformats.org/officeDocument/2006/relationships/image" Target="../media/image36.png"/><Relationship Id="rId4" Type="http://schemas.openxmlformats.org/officeDocument/2006/relationships/image" Target="../media/image54.png"/><Relationship Id="rId9" Type="http://schemas.openxmlformats.org/officeDocument/2006/relationships/image" Target="../media/image35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30.png"/><Relationship Id="rId12" Type="http://schemas.openxmlformats.org/officeDocument/2006/relationships/image" Target="../media/image56.png"/><Relationship Id="rId17" Type="http://schemas.microsoft.com/office/2007/relationships/hdphoto" Target="../media/hdphoto4.wdp"/><Relationship Id="rId2" Type="http://schemas.openxmlformats.org/officeDocument/2006/relationships/image" Target="../media/image52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5.png"/><Relationship Id="rId5" Type="http://schemas.openxmlformats.org/officeDocument/2006/relationships/image" Target="../media/image31.png"/><Relationship Id="rId15" Type="http://schemas.openxmlformats.org/officeDocument/2006/relationships/image" Target="../media/image59.png"/><Relationship Id="rId10" Type="http://schemas.openxmlformats.org/officeDocument/2006/relationships/image" Target="../media/image36.png"/><Relationship Id="rId4" Type="http://schemas.openxmlformats.org/officeDocument/2006/relationships/image" Target="../media/image54.png"/><Relationship Id="rId9" Type="http://schemas.openxmlformats.org/officeDocument/2006/relationships/image" Target="../media/image35.png"/><Relationship Id="rId1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6.png"/><Relationship Id="rId18" Type="http://schemas.openxmlformats.org/officeDocument/2006/relationships/image" Target="../media/image17.png"/><Relationship Id="rId26" Type="http://schemas.openxmlformats.org/officeDocument/2006/relationships/image" Target="../media/image111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104.png"/><Relationship Id="rId12" Type="http://schemas.openxmlformats.org/officeDocument/2006/relationships/image" Target="../media/image5.png"/><Relationship Id="rId17" Type="http://schemas.openxmlformats.org/officeDocument/2006/relationships/image" Target="../media/image15.png"/><Relationship Id="rId25" Type="http://schemas.openxmlformats.org/officeDocument/2006/relationships/image" Target="../media/image110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8.png"/><Relationship Id="rId24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7.png"/><Relationship Id="rId23" Type="http://schemas.openxmlformats.org/officeDocument/2006/relationships/image" Target="../media/image21.png"/><Relationship Id="rId10" Type="http://schemas.openxmlformats.org/officeDocument/2006/relationships/image" Target="../media/image107.png"/><Relationship Id="rId19" Type="http://schemas.openxmlformats.org/officeDocument/2006/relationships/image" Target="../media/image16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1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11" Type="http://schemas.openxmlformats.org/officeDocument/2006/relationships/image" Target="../media/image35.png"/><Relationship Id="rId5" Type="http://schemas.openxmlformats.org/officeDocument/2006/relationships/image" Target="../media/image53.png"/><Relationship Id="rId15" Type="http://schemas.openxmlformats.org/officeDocument/2006/relationships/image" Target="../media/image57.png"/><Relationship Id="rId10" Type="http://schemas.openxmlformats.org/officeDocument/2006/relationships/image" Target="../media/image33.png"/><Relationship Id="rId4" Type="http://schemas.openxmlformats.org/officeDocument/2006/relationships/image" Target="../media/image52.png"/><Relationship Id="rId9" Type="http://schemas.openxmlformats.org/officeDocument/2006/relationships/image" Target="../media/image30.pn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.pn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microsoft.com/office/2007/relationships/hdphoto" Target="../media/hdphoto1.wdp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4.png"/><Relationship Id="rId5" Type="http://schemas.openxmlformats.org/officeDocument/2006/relationships/image" Target="../media/image29.png"/><Relationship Id="rId15" Type="http://schemas.openxmlformats.org/officeDocument/2006/relationships/image" Target="../media/image66.jpeg"/><Relationship Id="rId10" Type="http://schemas.openxmlformats.org/officeDocument/2006/relationships/image" Target="../media/image63.png"/><Relationship Id="rId19" Type="http://schemas.openxmlformats.org/officeDocument/2006/relationships/image" Target="../media/image6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microsoft.com/office/2007/relationships/hdphoto" Target="../media/hdphoto1.wdp"/><Relationship Id="rId5" Type="http://schemas.openxmlformats.org/officeDocument/2006/relationships/image" Target="../media/image29.png"/><Relationship Id="rId15" Type="http://schemas.microsoft.com/office/2007/relationships/hdphoto" Target="../media/hdphoto3.wdp"/><Relationship Id="rId10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9.png"/><Relationship Id="rId18" Type="http://schemas.microsoft.com/office/2007/relationships/hdphoto" Target="../media/hdphoto3.wdp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66.jpeg"/><Relationship Id="rId17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30.png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openxmlformats.org/officeDocument/2006/relationships/image" Target="../media/image29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9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microsoft.com/office/2007/relationships/hdphoto" Target="../media/hdphoto2.wdp"/><Relationship Id="rId5" Type="http://schemas.openxmlformats.org/officeDocument/2006/relationships/image" Target="../media/image74.png"/><Relationship Id="rId10" Type="http://schemas.openxmlformats.org/officeDocument/2006/relationships/image" Target="../media/image65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0539" y="545842"/>
            <a:ext cx="18426793" cy="9739872"/>
            <a:chOff x="-70539" y="545842"/>
            <a:chExt cx="18426793" cy="97398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0539" y="545842"/>
              <a:ext cx="18426793" cy="9739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97793" y="-3625607"/>
            <a:ext cx="20801622" cy="12192256"/>
            <a:chOff x="-497793" y="-3625607"/>
            <a:chExt cx="20801622" cy="121922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435482" y="-3625607"/>
              <a:ext cx="8868347" cy="11258940"/>
              <a:chOff x="11435482" y="-3625607"/>
              <a:chExt cx="8868347" cy="1125894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2892172" y="-3190299"/>
                <a:ext cx="3463714" cy="6171429"/>
                <a:chOff x="12892172" y="-3190299"/>
                <a:chExt cx="3463714" cy="617142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2100000">
                  <a:off x="12892172" y="-3190299"/>
                  <a:ext cx="3463714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079243" y="2652381"/>
                <a:ext cx="4733333" cy="4980952"/>
                <a:chOff x="13079243" y="2652381"/>
                <a:chExt cx="4733333" cy="4980952"/>
              </a:xfrm>
            </p:grpSpPr>
            <p:grpSp>
              <p:nvGrpSpPr>
                <p:cNvPr id="1007" name="그룹 1007"/>
                <p:cNvGrpSpPr/>
                <p:nvPr/>
              </p:nvGrpSpPr>
              <p:grpSpPr>
                <a:xfrm>
                  <a:off x="13950703" y="3148533"/>
                  <a:ext cx="2984859" cy="3979812"/>
                  <a:chOff x="13950703" y="3148533"/>
                  <a:chExt cx="2984859" cy="3979812"/>
                </a:xfrm>
              </p:grpSpPr>
              <p:pic>
                <p:nvPicPr>
                  <p:cNvPr id="15" name="Object 14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2100000">
                    <a:off x="13950703" y="3148533"/>
                    <a:ext cx="2984859" cy="39798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8" name="그룹 1008"/>
                <p:cNvGrpSpPr/>
                <p:nvPr/>
              </p:nvGrpSpPr>
              <p:grpSpPr>
                <a:xfrm>
                  <a:off x="15069266" y="6748930"/>
                  <a:ext cx="679720" cy="675472"/>
                  <a:chOff x="15069266" y="6748930"/>
                  <a:chExt cx="679720" cy="675472"/>
                </a:xfrm>
              </p:grpSpPr>
              <p:pic>
                <p:nvPicPr>
                  <p:cNvPr id="18" name="Object 17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2100000">
                    <a:off x="15069266" y="6748930"/>
                    <a:ext cx="679720" cy="67547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9" name="그룹 1009"/>
              <p:cNvGrpSpPr/>
              <p:nvPr/>
            </p:nvGrpSpPr>
            <p:grpSpPr>
              <a:xfrm>
                <a:off x="15379567" y="54586"/>
                <a:ext cx="3463714" cy="6171429"/>
                <a:chOff x="15379567" y="54586"/>
                <a:chExt cx="3463714" cy="6171429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2100000">
                  <a:off x="15379567" y="54586"/>
                  <a:ext cx="3463714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2031574" y="1738594"/>
                <a:ext cx="463001" cy="460107"/>
                <a:chOff x="12031574" y="1738594"/>
                <a:chExt cx="463001" cy="46010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100000">
                  <a:off x="12031574" y="1738594"/>
                  <a:ext cx="463001" cy="4601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-497793" y="-1552030"/>
              <a:ext cx="8920649" cy="8606098"/>
              <a:chOff x="-497793" y="-1552030"/>
              <a:chExt cx="8920649" cy="860609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61817" y="3003330"/>
                <a:ext cx="1856257" cy="2474246"/>
                <a:chOff x="661817" y="3003330"/>
                <a:chExt cx="1856257" cy="247424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100000">
                  <a:off x="661817" y="3003330"/>
                  <a:ext cx="1856257" cy="2474246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357441" y="5241694"/>
                <a:ext cx="422712" cy="419940"/>
                <a:chOff x="1357441" y="5241694"/>
                <a:chExt cx="422712" cy="419940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100000">
                  <a:off x="1357441" y="5241694"/>
                  <a:ext cx="422712" cy="41994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73347" y="-141184"/>
                <a:ext cx="5515714" cy="6171429"/>
                <a:chOff x="773347" y="-141184"/>
                <a:chExt cx="5515714" cy="6171429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100000">
                  <a:off x="773347" y="-141184"/>
                  <a:ext cx="5515714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167504" y="-1552030"/>
                <a:ext cx="5266667" cy="5542857"/>
                <a:chOff x="1167504" y="-1552030"/>
                <a:chExt cx="5266667" cy="5542857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2137359" y="-999859"/>
                  <a:ext cx="3321874" cy="4429165"/>
                  <a:chOff x="2137359" y="-999859"/>
                  <a:chExt cx="3321874" cy="4429165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2100000">
                    <a:off x="2137359" y="-999859"/>
                    <a:ext cx="3321874" cy="44291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7" name="그룹 1017"/>
                <p:cNvGrpSpPr/>
                <p:nvPr/>
              </p:nvGrpSpPr>
              <p:grpSpPr>
                <a:xfrm>
                  <a:off x="3382217" y="3007053"/>
                  <a:ext cx="756466" cy="751738"/>
                  <a:chOff x="3382217" y="3007053"/>
                  <a:chExt cx="756466" cy="751738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2100000">
                    <a:off x="3382217" y="3007053"/>
                    <a:ext cx="756466" cy="751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8020885" y="2906773"/>
                <a:ext cx="332502" cy="330424"/>
                <a:chOff x="8020885" y="2906773"/>
                <a:chExt cx="332502" cy="330424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00000">
                  <a:off x="8020885" y="2906773"/>
                  <a:ext cx="332502" cy="330424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5740094" y="2040624"/>
                <a:ext cx="365492" cy="363208"/>
                <a:chOff x="5740094" y="2040624"/>
                <a:chExt cx="365492" cy="363208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2100000">
                  <a:off x="5740094" y="2040624"/>
                  <a:ext cx="365492" cy="3632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3419544" y="7693223"/>
              <a:ext cx="1527477" cy="692463"/>
              <a:chOff x="13419544" y="7693223"/>
              <a:chExt cx="1527477" cy="69246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4389489" y="7829245"/>
                <a:ext cx="463001" cy="460107"/>
                <a:chOff x="14389489" y="7829245"/>
                <a:chExt cx="463001" cy="460107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100000">
                  <a:off x="14389489" y="7829245"/>
                  <a:ext cx="463001" cy="460107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3465356" y="7739590"/>
                <a:ext cx="235450" cy="233978"/>
                <a:chOff x="13465356" y="7739590"/>
                <a:chExt cx="235450" cy="233978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2100000">
                  <a:off x="13465356" y="7739590"/>
                  <a:ext cx="235450" cy="2339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2623218" y="6812545"/>
              <a:ext cx="2412045" cy="1754104"/>
              <a:chOff x="2623218" y="6812545"/>
              <a:chExt cx="2412045" cy="1754104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628449" y="8018954"/>
                <a:ext cx="459050" cy="456181"/>
                <a:chOff x="3628449" y="8018954"/>
                <a:chExt cx="459050" cy="456181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2100000">
                  <a:off x="3628449" y="8018954"/>
                  <a:ext cx="459050" cy="456181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4747741" y="7636733"/>
                <a:ext cx="235450" cy="233978"/>
                <a:chOff x="4747741" y="7636733"/>
                <a:chExt cx="235450" cy="233978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2100000">
                  <a:off x="4747741" y="7636733"/>
                  <a:ext cx="235450" cy="233978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2669030" y="6858912"/>
                <a:ext cx="235450" cy="233978"/>
                <a:chOff x="2669030" y="6858912"/>
                <a:chExt cx="235450" cy="233978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2100000">
                  <a:off x="2669030" y="6858912"/>
                  <a:ext cx="235450" cy="23397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7" name="그룹 1027"/>
          <p:cNvGrpSpPr/>
          <p:nvPr/>
        </p:nvGrpSpPr>
        <p:grpSpPr>
          <a:xfrm>
            <a:off x="14188012" y="6196870"/>
            <a:ext cx="4228571" cy="4228571"/>
            <a:chOff x="14188012" y="6196870"/>
            <a:chExt cx="4228571" cy="422857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4188012" y="6196870"/>
              <a:ext cx="4225273" cy="4225273"/>
              <a:chOff x="14188012" y="6196870"/>
              <a:chExt cx="4225273" cy="422527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188012" y="6196870"/>
                <a:ext cx="4225273" cy="4225273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6089735" y="6394079"/>
              <a:ext cx="2043378" cy="2442739"/>
              <a:chOff x="16089735" y="6394079"/>
              <a:chExt cx="2043378" cy="2442739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089735" y="6394079"/>
                <a:ext cx="2043378" cy="2442739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-1524065" y="6525304"/>
            <a:ext cx="7704762" cy="4123246"/>
            <a:chOff x="-1524065" y="6525304"/>
            <a:chExt cx="7704762" cy="4123246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-1524065" y="6525304"/>
              <a:ext cx="7700765" cy="3917764"/>
              <a:chOff x="-1524065" y="6525304"/>
              <a:chExt cx="7700765" cy="3917764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1524065" y="6525304"/>
                <a:ext cx="7700765" cy="391776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512529" y="6708517"/>
              <a:ext cx="3516468" cy="3940033"/>
              <a:chOff x="512529" y="6708517"/>
              <a:chExt cx="3516468" cy="3940033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12529" y="6708517"/>
                <a:ext cx="3516468" cy="3940033"/>
              </a:xfrm>
              <a:prstGeom prst="rect">
                <a:avLst/>
              </a:prstGeom>
            </p:spPr>
          </p:pic>
        </p:grpSp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261158" y="8621392"/>
            <a:ext cx="9747422" cy="702327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891515" y="4097001"/>
            <a:ext cx="9174197" cy="215255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029881" y="3687410"/>
            <a:ext cx="7422999" cy="676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Object 10">
            <a:extLst>
              <a:ext uri="{FF2B5EF4-FFF2-40B4-BE49-F238E27FC236}">
                <a16:creationId xmlns:a16="http://schemas.microsoft.com/office/drawing/2014/main" id="{FE2B0DCF-F657-2C0D-4A83-60908A633B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00000">
            <a:off x="12892172" y="-3190299"/>
            <a:ext cx="3463714" cy="6171429"/>
          </a:xfrm>
          <a:prstGeom prst="rect">
            <a:avLst/>
          </a:prstGeom>
        </p:spPr>
      </p:pic>
      <p:pic>
        <p:nvPicPr>
          <p:cNvPr id="94" name="Object 21">
            <a:extLst>
              <a:ext uri="{FF2B5EF4-FFF2-40B4-BE49-F238E27FC236}">
                <a16:creationId xmlns:a16="http://schemas.microsoft.com/office/drawing/2014/main" id="{93AA1F13-48F1-24B2-5617-0A13C869F3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9500000">
            <a:off x="15379567" y="54586"/>
            <a:ext cx="3463714" cy="6171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20573" y="-629241"/>
            <a:ext cx="6149144" cy="10115396"/>
            <a:chOff x="-1120573" y="-629241"/>
            <a:chExt cx="6149144" cy="1011539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03374" y="9019673"/>
              <a:ext cx="387831" cy="385407"/>
              <a:chOff x="3603374" y="9019673"/>
              <a:chExt cx="387831" cy="3854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100000">
                <a:off x="3603374" y="9019673"/>
                <a:ext cx="387831" cy="3854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185990" y="7837800"/>
              <a:ext cx="321353" cy="319103"/>
              <a:chOff x="4185990" y="7837800"/>
              <a:chExt cx="321353" cy="31910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3300000">
                <a:off x="4185990" y="7837800"/>
                <a:ext cx="321353" cy="3191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27093" y="7565370"/>
              <a:ext cx="164824" cy="163670"/>
              <a:chOff x="3927093" y="7565370"/>
              <a:chExt cx="164824" cy="1636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3300000">
                <a:off x="3927093" y="7565370"/>
                <a:ext cx="164824" cy="1636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1120573" y="-629241"/>
              <a:ext cx="3923810" cy="4123810"/>
              <a:chOff x="-1120573" y="-629241"/>
              <a:chExt cx="3923810" cy="412381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-398321" y="-218039"/>
                <a:ext cx="2473800" cy="3298399"/>
                <a:chOff x="-398321" y="-218039"/>
                <a:chExt cx="2473800" cy="329839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100000">
                  <a:off x="-398321" y="-218039"/>
                  <a:ext cx="2473800" cy="329839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28724" y="2765908"/>
                <a:ext cx="563341" cy="559820"/>
                <a:chOff x="528724" y="2765908"/>
                <a:chExt cx="563341" cy="559820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100000">
                  <a:off x="528724" y="2765908"/>
                  <a:ext cx="563341" cy="55982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312467" y="2514286"/>
              <a:ext cx="427329" cy="427329"/>
              <a:chOff x="312467" y="2514286"/>
              <a:chExt cx="427329" cy="4273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2467" y="2514286"/>
                <a:ext cx="427329" cy="4273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688154" y="0"/>
              <a:ext cx="2390476" cy="2514286"/>
              <a:chOff x="-688154" y="0"/>
              <a:chExt cx="2390476" cy="251428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-248813" y="250289"/>
                <a:ext cx="1505407" cy="2006590"/>
                <a:chOff x="-248813" y="250289"/>
                <a:chExt cx="1505407" cy="200659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100000">
                  <a:off x="-248813" y="250289"/>
                  <a:ext cx="1505407" cy="2006590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315332" y="2065581"/>
                <a:ext cx="342815" cy="340568"/>
                <a:chOff x="315332" y="2065581"/>
                <a:chExt cx="342815" cy="34056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100000">
                  <a:off x="315332" y="2065581"/>
                  <a:ext cx="342815" cy="34056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3" name="그룹 1013"/>
            <p:cNvGrpSpPr/>
            <p:nvPr/>
          </p:nvGrpSpPr>
          <p:grpSpPr>
            <a:xfrm>
              <a:off x="3266667" y="3026334"/>
              <a:ext cx="1761905" cy="1847619"/>
              <a:chOff x="3266667" y="3026334"/>
              <a:chExt cx="1761905" cy="184761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590273" y="3210690"/>
                <a:ext cx="1108840" cy="1477998"/>
                <a:chOff x="3590273" y="3210690"/>
                <a:chExt cx="1108840" cy="147799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100000">
                  <a:off x="3590273" y="3210690"/>
                  <a:ext cx="1108840" cy="1477998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4005806" y="4547784"/>
                <a:ext cx="252508" cy="250853"/>
                <a:chOff x="4005806" y="4547784"/>
                <a:chExt cx="252508" cy="250853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00000">
                  <a:off x="4005806" y="4547784"/>
                  <a:ext cx="252508" cy="2508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4" name="그룹 1015">
            <a:extLst>
              <a:ext uri="{FF2B5EF4-FFF2-40B4-BE49-F238E27FC236}">
                <a16:creationId xmlns:a16="http://schemas.microsoft.com/office/drawing/2014/main" id="{AED7E0CC-A3CA-19EA-8A08-6CB19B0AAFFF}"/>
              </a:ext>
            </a:extLst>
          </p:cNvPr>
          <p:cNvGrpSpPr/>
          <p:nvPr/>
        </p:nvGrpSpPr>
        <p:grpSpPr>
          <a:xfrm>
            <a:off x="660940" y="2297143"/>
            <a:ext cx="16933345" cy="7369524"/>
            <a:chOff x="660940" y="2297143"/>
            <a:chExt cx="16933345" cy="7369524"/>
          </a:xfrm>
        </p:grpSpPr>
        <p:pic>
          <p:nvPicPr>
            <p:cNvPr id="155" name="Object 40">
              <a:extLst>
                <a:ext uri="{FF2B5EF4-FFF2-40B4-BE49-F238E27FC236}">
                  <a16:creationId xmlns:a16="http://schemas.microsoft.com/office/drawing/2014/main" id="{4F642337-17B6-5A84-528D-11172082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0940" y="2297143"/>
              <a:ext cx="16933345" cy="7369524"/>
            </a:xfrm>
            <a:prstGeom prst="rect">
              <a:avLst/>
            </a:prstGeom>
          </p:spPr>
        </p:pic>
      </p:grpSp>
      <p:grpSp>
        <p:nvGrpSpPr>
          <p:cNvPr id="90" name="그룹 1016">
            <a:extLst>
              <a:ext uri="{FF2B5EF4-FFF2-40B4-BE49-F238E27FC236}">
                <a16:creationId xmlns:a16="http://schemas.microsoft.com/office/drawing/2014/main" id="{7F3886E1-E8C4-91B9-8C3B-670AA07B8958}"/>
              </a:ext>
            </a:extLst>
          </p:cNvPr>
          <p:cNvGrpSpPr/>
          <p:nvPr/>
        </p:nvGrpSpPr>
        <p:grpSpPr>
          <a:xfrm>
            <a:off x="540743" y="1438276"/>
            <a:ext cx="4487829" cy="252325"/>
            <a:chOff x="540743" y="1438276"/>
            <a:chExt cx="4487829" cy="252325"/>
          </a:xfrm>
        </p:grpSpPr>
        <p:pic>
          <p:nvPicPr>
            <p:cNvPr id="91" name="Object 43">
              <a:extLst>
                <a:ext uri="{FF2B5EF4-FFF2-40B4-BE49-F238E27FC236}">
                  <a16:creationId xmlns:a16="http://schemas.microsoft.com/office/drawing/2014/main" id="{C19E12EF-E62B-B464-6185-2ED7623E1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0743" y="1438276"/>
              <a:ext cx="4487829" cy="252325"/>
            </a:xfrm>
            <a:prstGeom prst="rect">
              <a:avLst/>
            </a:prstGeom>
          </p:spPr>
        </p:pic>
      </p:grpSp>
      <p:pic>
        <p:nvPicPr>
          <p:cNvPr id="92" name="Object 45">
            <a:extLst>
              <a:ext uri="{FF2B5EF4-FFF2-40B4-BE49-F238E27FC236}">
                <a16:creationId xmlns:a16="http://schemas.microsoft.com/office/drawing/2014/main" id="{AEA06ADF-5099-9A7D-4BE5-4C2E1CEC17E8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1896" y="304105"/>
            <a:ext cx="4594899" cy="1715584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2476493">
            <a:off x="6642170" y="3876329"/>
            <a:ext cx="537285" cy="220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성</a:t>
            </a:r>
            <a:endParaRPr lang="ko-KR" altLang="en-US" dirty="0"/>
          </a:p>
        </p:txBody>
      </p:sp>
      <p:sp>
        <p:nvSpPr>
          <p:cNvPr id="85" name="아래쪽 화살표 84"/>
          <p:cNvSpPr/>
          <p:nvPr/>
        </p:nvSpPr>
        <p:spPr>
          <a:xfrm rot="19355754">
            <a:off x="10591157" y="4055636"/>
            <a:ext cx="1371600" cy="220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성공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772400" y="2941615"/>
            <a:ext cx="3547085" cy="1008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스마트폰</a:t>
            </a:r>
            <a:r>
              <a:rPr lang="en-US" altLang="ko-KR" dirty="0" smtClean="0"/>
              <a:t>(</a:t>
            </a:r>
            <a:r>
              <a:rPr lang="ko-KR" altLang="en-US" dirty="0" smtClean="0"/>
              <a:t>블루투스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11001228" y="6538008"/>
            <a:ext cx="3547085" cy="1008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스마트폰 앱</a:t>
            </a:r>
            <a:r>
              <a:rPr lang="en-US" altLang="ko-KR" dirty="0" smtClean="0"/>
              <a:t>(</a:t>
            </a:r>
            <a:r>
              <a:rPr lang="ko-KR" altLang="en-US" dirty="0" smtClean="0"/>
              <a:t>북극성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9" name="직사각형 88"/>
          <p:cNvSpPr/>
          <p:nvPr/>
        </p:nvSpPr>
        <p:spPr>
          <a:xfrm>
            <a:off x="4628192" y="6414888"/>
            <a:ext cx="3547085" cy="1008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라즈베리파이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비콘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5" name="아래쪽 화살표 94"/>
          <p:cNvSpPr/>
          <p:nvPr/>
        </p:nvSpPr>
        <p:spPr>
          <a:xfrm rot="13335167">
            <a:off x="7292148" y="4081346"/>
            <a:ext cx="537285" cy="220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운</a:t>
            </a:r>
            <a:endParaRPr lang="ko-KR" altLang="en-US" dirty="0"/>
          </a:p>
        </p:txBody>
      </p:sp>
      <p:sp>
        <p:nvSpPr>
          <p:cNvPr id="86" name="아래쪽 화살표 85"/>
          <p:cNvSpPr/>
          <p:nvPr/>
        </p:nvSpPr>
        <p:spPr>
          <a:xfrm rot="16200000">
            <a:off x="8977627" y="6091460"/>
            <a:ext cx="1371600" cy="220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01292" y="7007736"/>
            <a:ext cx="241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진행 중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1688" y="-1480764"/>
            <a:ext cx="21279828" cy="14224983"/>
            <a:chOff x="-1111688" y="-1480764"/>
            <a:chExt cx="21279828" cy="142249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073022" y="33110"/>
              <a:ext cx="12791111" cy="11197235"/>
              <a:chOff x="-1073022" y="33110"/>
              <a:chExt cx="12791111" cy="111972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4920000">
                <a:off x="-1073022" y="33110"/>
                <a:ext cx="12791111" cy="111972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281897" y="-204218"/>
              <a:ext cx="11886243" cy="10507398"/>
              <a:chOff x="8281897" y="-204218"/>
              <a:chExt cx="11886243" cy="10507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281897" y="-204218"/>
                <a:ext cx="11886243" cy="1050739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0743" y="1438276"/>
            <a:ext cx="4418863" cy="252325"/>
            <a:chOff x="540743" y="1438276"/>
            <a:chExt cx="4418863" cy="252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43" y="1438276"/>
              <a:ext cx="4418863" cy="252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5083" y="-4691288"/>
            <a:ext cx="6380952" cy="7615911"/>
            <a:chOff x="11935083" y="-4691288"/>
            <a:chExt cx="6380952" cy="76159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391773" y="-4255981"/>
              <a:ext cx="3463714" cy="6171429"/>
              <a:chOff x="13391773" y="-4255981"/>
              <a:chExt cx="3463714" cy="6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100000">
                <a:off x="13391773" y="-4255981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75494" y="-503949"/>
              <a:ext cx="3266667" cy="3428571"/>
              <a:chOff x="13675494" y="-503949"/>
              <a:chExt cx="3266667" cy="342857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4276093" y="-162007"/>
                <a:ext cx="2057128" cy="2742837"/>
                <a:chOff x="14276093" y="-162007"/>
                <a:chExt cx="2057128" cy="274283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14276093" y="-162007"/>
                  <a:ext cx="2057128" cy="274283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046993" y="2319342"/>
                <a:ext cx="468455" cy="465527"/>
                <a:chOff x="15046993" y="2319342"/>
                <a:chExt cx="468455" cy="46552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00000">
                  <a:off x="15046993" y="2319342"/>
                  <a:ext cx="468455" cy="4655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7065032" y="584259"/>
              <a:ext cx="1043515" cy="1953396"/>
              <a:chOff x="17065032" y="584259"/>
              <a:chExt cx="1043515" cy="195339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7140493" y="2071173"/>
                <a:ext cx="387831" cy="385407"/>
                <a:chOff x="17140493" y="2071173"/>
                <a:chExt cx="387831" cy="38540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100000">
                  <a:off x="17140493" y="2071173"/>
                  <a:ext cx="387831" cy="38540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7723109" y="889300"/>
                <a:ext cx="321353" cy="319103"/>
                <a:chOff x="17723109" y="889300"/>
                <a:chExt cx="321353" cy="31910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3300000">
                  <a:off x="17723109" y="889300"/>
                  <a:ext cx="321353" cy="31910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7464212" y="616870"/>
                <a:ext cx="164824" cy="163670"/>
                <a:chOff x="17464212" y="616870"/>
                <a:chExt cx="164824" cy="16367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3300000">
                  <a:off x="17464212" y="616870"/>
                  <a:ext cx="164824" cy="16367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660940" y="2297143"/>
            <a:ext cx="16933345" cy="7369524"/>
            <a:chOff x="660940" y="2297143"/>
            <a:chExt cx="16933345" cy="73695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940" y="2297143"/>
              <a:ext cx="16933345" cy="7369524"/>
            </a:xfrm>
            <a:prstGeom prst="rect">
              <a:avLst/>
            </a:prstGeom>
          </p:spPr>
        </p:pic>
      </p:grpSp>
      <p:pic>
        <p:nvPicPr>
          <p:cNvPr id="28" name="Object 13">
            <a:extLst>
              <a:ext uri="{FF2B5EF4-FFF2-40B4-BE49-F238E27FC236}">
                <a16:creationId xmlns:a16="http://schemas.microsoft.com/office/drawing/2014/main" id="{1E672DAC-BCD9-8FA6-F3CC-7F52CC9B88A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400" y="342900"/>
            <a:ext cx="4604661" cy="1707642"/>
          </a:xfrm>
          <a:prstGeom prst="rect">
            <a:avLst/>
          </a:prstGeom>
        </p:spPr>
      </p:pic>
      <p:pic>
        <p:nvPicPr>
          <p:cNvPr id="29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EFC3A7E-DBC2-1097-520F-F9CEF0C8D4D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67" b="98889" l="10000" r="80725">
                        <a14:foregroundMark x1="35250" y1="56832" x2="36667" y2="71944"/>
                        <a14:foregroundMark x1="31014" y1="11667" x2="33041" y2="33279"/>
                        <a14:foregroundMark x1="37246" y1="63611" x2="13188" y2="88333"/>
                        <a14:foregroundMark x1="24348" y1="69722" x2="20290" y2="77500"/>
                        <a14:foregroundMark x1="19855" y1="76389" x2="16377" y2="82778"/>
                        <a14:foregroundMark x1="16377" y1="82778" x2="17681" y2="91944"/>
                        <a14:foregroundMark x1="17681" y1="91944" x2="44203" y2="84167"/>
                        <a14:foregroundMark x1="44203" y1="84167" x2="54058" y2="87500"/>
                        <a14:foregroundMark x1="54058" y1="87500" x2="68551" y2="83056"/>
                        <a14:foregroundMark x1="68551" y1="83056" x2="73333" y2="68056"/>
                        <a14:foregroundMark x1="73333" y1="68056" x2="74203" y2="58611"/>
                        <a14:foregroundMark x1="74203" y1="58611" x2="73768" y2="54167"/>
                        <a14:foregroundMark x1="65362" y1="8056" x2="69130" y2="8889"/>
                        <a14:foregroundMark x1="69130" y1="8889" x2="70000" y2="10000"/>
                        <a14:foregroundMark x1="68841" y1="4722" x2="68841" y2="4722"/>
                        <a14:foregroundMark x1="70321" y1="21389" x2="70580" y2="33056"/>
                        <a14:foregroundMark x1="70315" y1="21111" x2="70321" y2="21389"/>
                        <a14:foregroundMark x1="70309" y1="20833" x2="70315" y2="21111"/>
                        <a14:foregroundMark x1="70290" y1="20000" x2="70309" y2="20833"/>
                        <a14:foregroundMark x1="70580" y1="33056" x2="71159" y2="36111"/>
                        <a14:foregroundMark x1="67826" y1="25833" x2="65797" y2="28611"/>
                        <a14:foregroundMark x1="23188" y1="78333" x2="47101" y2="76944"/>
                        <a14:foregroundMark x1="17971" y1="93056" x2="33188" y2="93889"/>
                        <a14:foregroundMark x1="33188" y1="93889" x2="51739" y2="93889"/>
                        <a14:foregroundMark x1="44348" y1="71389" x2="59420" y2="56944"/>
                        <a14:foregroundMark x1="36087" y1="61389" x2="63913" y2="53333"/>
                        <a14:foregroundMark x1="70870" y1="52500" x2="68406" y2="62778"/>
                        <a14:foregroundMark x1="71449" y1="47222" x2="75072" y2="50556"/>
                        <a14:foregroundMark x1="75072" y1="50556" x2="79420" y2="59167"/>
                        <a14:foregroundMark x1="79420" y1="59167" x2="80725" y2="66944"/>
                        <a14:foregroundMark x1="80725" y1="66944" x2="76667" y2="72778"/>
                        <a14:foregroundMark x1="72754" y1="41111" x2="72754" y2="41111"/>
                        <a14:foregroundMark x1="78406" y1="70278" x2="75217" y2="80278"/>
                        <a14:foregroundMark x1="75217" y1="80278" x2="59275" y2="95556"/>
                        <a14:foregroundMark x1="79565" y1="76389" x2="75942" y2="85278"/>
                        <a14:foregroundMark x1="75942" y1="85278" x2="61739" y2="98056"/>
                        <a14:foregroundMark x1="13768" y1="86944" x2="14203" y2="98056"/>
                        <a14:foregroundMark x1="14203" y1="98056" x2="14493" y2="98889"/>
                        <a14:foregroundMark x1="12029" y1="97500" x2="12754" y2="82778"/>
                        <a14:foregroundMark x1="12754" y1="82778" x2="19130" y2="71944"/>
                        <a14:foregroundMark x1="19130" y1="71944" x2="22899" y2="70278"/>
                        <a14:foregroundMark x1="10290" y1="92500" x2="10000" y2="94444"/>
                        <a14:backgroundMark x1="33478" y1="47222" x2="33478" y2="47222"/>
                        <a14:backgroundMark x1="33913" y1="38056" x2="33768" y2="50000"/>
                        <a14:backgroundMark x1="32464" y1="35278" x2="32464" y2="35278"/>
                        <a14:backgroundMark x1="32899" y1="35833" x2="33478" y2="36667"/>
                        <a14:backgroundMark x1="32899" y1="35278" x2="32899" y2="35278"/>
                        <a14:backgroundMark x1="32464" y1="34722" x2="34058" y2="35556"/>
                        <a14:backgroundMark x1="32899" y1="33611" x2="32899" y2="33611"/>
                        <a14:backgroundMark x1="33333" y1="37222" x2="33913" y2="41667"/>
                        <a14:backgroundMark x1="33913" y1="51667" x2="34058" y2="56389"/>
                        <a14:backgroundMark x1="33768" y1="49444" x2="35362" y2="51111"/>
                        <a14:backgroundMark x1="34783" y1="57778" x2="35507" y2="55556"/>
                        <a14:backgroundMark x1="35362" y1="56667" x2="35362" y2="56667"/>
                        <a14:backgroundMark x1="74058" y1="44167" x2="74058" y2="44167"/>
                        <a14:backgroundMark x1="73478" y1="43611" x2="73478" y2="43611"/>
                        <a14:backgroundMark x1="70000" y1="21111" x2="70000" y2="21111"/>
                        <a14:backgroundMark x1="70290" y1="20833" x2="70290" y2="20833"/>
                        <a14:backgroundMark x1="70290" y1="20000" x2="70290" y2="20000"/>
                        <a14:backgroundMark x1="70435" y1="21389" x2="70435" y2="21389"/>
                        <a14:backgroundMark x1="72899" y1="43889" x2="72899" y2="43889"/>
                        <a14:backgroundMark x1="33043" y1="33889" x2="33043" y2="3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5" r="21017"/>
          <a:stretch/>
        </p:blipFill>
        <p:spPr>
          <a:xfrm>
            <a:off x="9982200" y="4039344"/>
            <a:ext cx="7549184" cy="554682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9849668-277A-47A3-7307-7EDF91B12B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35377" y="4383510"/>
            <a:ext cx="2286000" cy="250610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40F82CF-7CC7-B66C-DE61-29AFE6FFBE7C}"/>
              </a:ext>
            </a:extLst>
          </p:cNvPr>
          <p:cNvGrpSpPr/>
          <p:nvPr/>
        </p:nvGrpSpPr>
        <p:grpSpPr>
          <a:xfrm>
            <a:off x="2109830" y="2649856"/>
            <a:ext cx="4307804" cy="7335067"/>
            <a:chOff x="2784427" y="2561143"/>
            <a:chExt cx="3453771" cy="63703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0ADB1A5-9870-5FD8-F2D2-D23024010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427" y="3145918"/>
              <a:ext cx="3292125" cy="578560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E8202A-A030-C306-B8FF-E1BB18C8F358}"/>
                </a:ext>
              </a:extLst>
            </p:cNvPr>
            <p:cNvSpPr txBox="1"/>
            <p:nvPr/>
          </p:nvSpPr>
          <p:spPr>
            <a:xfrm>
              <a:off x="3230990" y="2561143"/>
              <a:ext cx="300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앱 실행 시 화면</a:t>
              </a:r>
            </a:p>
          </p:txBody>
        </p:sp>
      </p:grp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7BCE5B5-1257-E948-9EA3-3BF6F6C798AB}"/>
              </a:ext>
            </a:extLst>
          </p:cNvPr>
          <p:cNvSpPr/>
          <p:nvPr/>
        </p:nvSpPr>
        <p:spPr>
          <a:xfrm>
            <a:off x="3968821" y="6199380"/>
            <a:ext cx="1629855" cy="1803424"/>
          </a:xfrm>
          <a:custGeom>
            <a:avLst/>
            <a:gdLst>
              <a:gd name="connsiteX0" fmla="*/ 1579581 w 1629855"/>
              <a:gd name="connsiteY0" fmla="*/ 1409162 h 1803424"/>
              <a:gd name="connsiteX1" fmla="*/ 1547828 w 1629855"/>
              <a:gd name="connsiteY1" fmla="*/ 872011 h 1803424"/>
              <a:gd name="connsiteX2" fmla="*/ 1370542 w 1629855"/>
              <a:gd name="connsiteY2" fmla="*/ 480394 h 1803424"/>
              <a:gd name="connsiteX3" fmla="*/ 1180026 w 1629855"/>
              <a:gd name="connsiteY3" fmla="*/ 408951 h 1803424"/>
              <a:gd name="connsiteX4" fmla="*/ 1108582 w 1629855"/>
              <a:gd name="connsiteY4" fmla="*/ 477748 h 1803424"/>
              <a:gd name="connsiteX5" fmla="*/ 1103290 w 1629855"/>
              <a:gd name="connsiteY5" fmla="*/ 477748 h 1803424"/>
              <a:gd name="connsiteX6" fmla="*/ 1082121 w 1629855"/>
              <a:gd name="connsiteY6" fmla="*/ 443349 h 1803424"/>
              <a:gd name="connsiteX7" fmla="*/ 973633 w 1629855"/>
              <a:gd name="connsiteY7" fmla="*/ 387782 h 1803424"/>
              <a:gd name="connsiteX8" fmla="*/ 836038 w 1629855"/>
              <a:gd name="connsiteY8" fmla="*/ 475102 h 1803424"/>
              <a:gd name="connsiteX9" fmla="*/ 830745 w 1629855"/>
              <a:gd name="connsiteY9" fmla="*/ 475102 h 1803424"/>
              <a:gd name="connsiteX10" fmla="*/ 632291 w 1629855"/>
              <a:gd name="connsiteY10" fmla="*/ 451288 h 1803424"/>
              <a:gd name="connsiteX11" fmla="*/ 584662 w 1629855"/>
              <a:gd name="connsiteY11" fmla="*/ 583591 h 1803424"/>
              <a:gd name="connsiteX12" fmla="*/ 582016 w 1629855"/>
              <a:gd name="connsiteY12" fmla="*/ 583591 h 1803424"/>
              <a:gd name="connsiteX13" fmla="*/ 354454 w 1629855"/>
              <a:gd name="connsiteY13" fmla="*/ 75547 h 1803424"/>
              <a:gd name="connsiteX14" fmla="*/ 195691 w 1629855"/>
              <a:gd name="connsiteY14" fmla="*/ 9395 h 1803424"/>
              <a:gd name="connsiteX15" fmla="*/ 129539 w 1629855"/>
              <a:gd name="connsiteY15" fmla="*/ 168159 h 1803424"/>
              <a:gd name="connsiteX16" fmla="*/ 132185 w 1629855"/>
              <a:gd name="connsiteY16" fmla="*/ 173451 h 1803424"/>
              <a:gd name="connsiteX17" fmla="*/ 589954 w 1629855"/>
              <a:gd name="connsiteY17" fmla="*/ 1197477 h 1803424"/>
              <a:gd name="connsiteX18" fmla="*/ 518510 w 1629855"/>
              <a:gd name="connsiteY18" fmla="*/ 1213353 h 1803424"/>
              <a:gd name="connsiteX19" fmla="*/ 195691 w 1629855"/>
              <a:gd name="connsiteY19" fmla="*/ 991084 h 1803424"/>
              <a:gd name="connsiteX20" fmla="*/ 28989 w 1629855"/>
              <a:gd name="connsiteY20" fmla="*/ 1009607 h 1803424"/>
              <a:gd name="connsiteX21" fmla="*/ 52803 w 1629855"/>
              <a:gd name="connsiteY21" fmla="*/ 1189539 h 1803424"/>
              <a:gd name="connsiteX22" fmla="*/ 555555 w 1629855"/>
              <a:gd name="connsiteY22" fmla="*/ 1533527 h 1803424"/>
              <a:gd name="connsiteX23" fmla="*/ 597892 w 1629855"/>
              <a:gd name="connsiteY23" fmla="*/ 1552049 h 1803424"/>
              <a:gd name="connsiteX24" fmla="*/ 912773 w 1629855"/>
              <a:gd name="connsiteY24" fmla="*/ 1626139 h 1803424"/>
              <a:gd name="connsiteX25" fmla="*/ 923358 w 1629855"/>
              <a:gd name="connsiteY25" fmla="*/ 1639369 h 1803424"/>
              <a:gd name="connsiteX26" fmla="*/ 997447 w 1629855"/>
              <a:gd name="connsiteY26" fmla="*/ 1803425 h 1803424"/>
              <a:gd name="connsiteX27" fmla="*/ 1629856 w 1629855"/>
              <a:gd name="connsiteY27" fmla="*/ 1517650 h 1803424"/>
              <a:gd name="connsiteX28" fmla="*/ 1579581 w 1629855"/>
              <a:gd name="connsiteY28" fmla="*/ 1409162 h 18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29855" h="1803424">
                <a:moveTo>
                  <a:pt x="1579581" y="1409162"/>
                </a:moveTo>
                <a:cubicBezTo>
                  <a:pt x="1510783" y="1255690"/>
                  <a:pt x="1680131" y="1163078"/>
                  <a:pt x="1547828" y="872011"/>
                </a:cubicBezTo>
                <a:cubicBezTo>
                  <a:pt x="1516075" y="803214"/>
                  <a:pt x="1412879" y="573006"/>
                  <a:pt x="1370542" y="480394"/>
                </a:cubicBezTo>
                <a:cubicBezTo>
                  <a:pt x="1338789" y="408951"/>
                  <a:pt x="1254115" y="374552"/>
                  <a:pt x="1180026" y="408951"/>
                </a:cubicBezTo>
                <a:cubicBezTo>
                  <a:pt x="1148273" y="422181"/>
                  <a:pt x="1124458" y="445995"/>
                  <a:pt x="1108582" y="477748"/>
                </a:cubicBezTo>
                <a:cubicBezTo>
                  <a:pt x="1108582" y="480394"/>
                  <a:pt x="1105936" y="480394"/>
                  <a:pt x="1103290" y="477748"/>
                </a:cubicBezTo>
                <a:cubicBezTo>
                  <a:pt x="1097998" y="464518"/>
                  <a:pt x="1092705" y="453934"/>
                  <a:pt x="1082121" y="443349"/>
                </a:cubicBezTo>
                <a:cubicBezTo>
                  <a:pt x="1055661" y="408951"/>
                  <a:pt x="1015970" y="387782"/>
                  <a:pt x="973633" y="387782"/>
                </a:cubicBezTo>
                <a:cubicBezTo>
                  <a:pt x="912773" y="385136"/>
                  <a:pt x="859852" y="422181"/>
                  <a:pt x="836038" y="475102"/>
                </a:cubicBezTo>
                <a:cubicBezTo>
                  <a:pt x="836038" y="477748"/>
                  <a:pt x="833391" y="477748"/>
                  <a:pt x="830745" y="475102"/>
                </a:cubicBezTo>
                <a:cubicBezTo>
                  <a:pt x="783116" y="414243"/>
                  <a:pt x="695796" y="403659"/>
                  <a:pt x="632291" y="451288"/>
                </a:cubicBezTo>
                <a:cubicBezTo>
                  <a:pt x="595246" y="477748"/>
                  <a:pt x="574077" y="530669"/>
                  <a:pt x="584662" y="583591"/>
                </a:cubicBezTo>
                <a:cubicBezTo>
                  <a:pt x="584662" y="586237"/>
                  <a:pt x="582016" y="586237"/>
                  <a:pt x="582016" y="583591"/>
                </a:cubicBezTo>
                <a:lnTo>
                  <a:pt x="354454" y="75547"/>
                </a:lnTo>
                <a:cubicBezTo>
                  <a:pt x="327994" y="14687"/>
                  <a:pt x="256550" y="-17065"/>
                  <a:pt x="195691" y="9395"/>
                </a:cubicBezTo>
                <a:cubicBezTo>
                  <a:pt x="134831" y="35856"/>
                  <a:pt x="103078" y="107300"/>
                  <a:pt x="129539" y="168159"/>
                </a:cubicBezTo>
                <a:cubicBezTo>
                  <a:pt x="129539" y="170805"/>
                  <a:pt x="132185" y="170805"/>
                  <a:pt x="132185" y="173451"/>
                </a:cubicBezTo>
                <a:lnTo>
                  <a:pt x="589954" y="1197477"/>
                </a:lnTo>
                <a:lnTo>
                  <a:pt x="518510" y="1213353"/>
                </a:lnTo>
                <a:lnTo>
                  <a:pt x="195691" y="991084"/>
                </a:lnTo>
                <a:cubicBezTo>
                  <a:pt x="142769" y="954039"/>
                  <a:pt x="68680" y="961977"/>
                  <a:pt x="28989" y="1009607"/>
                </a:cubicBezTo>
                <a:cubicBezTo>
                  <a:pt x="-18640" y="1065174"/>
                  <a:pt x="-5410" y="1149848"/>
                  <a:pt x="52803" y="1189539"/>
                </a:cubicBezTo>
                <a:lnTo>
                  <a:pt x="555555" y="1533527"/>
                </a:lnTo>
                <a:cubicBezTo>
                  <a:pt x="568785" y="1541465"/>
                  <a:pt x="582016" y="1549403"/>
                  <a:pt x="597892" y="1552049"/>
                </a:cubicBezTo>
                <a:lnTo>
                  <a:pt x="912773" y="1626139"/>
                </a:lnTo>
                <a:lnTo>
                  <a:pt x="923358" y="1639369"/>
                </a:lnTo>
                <a:lnTo>
                  <a:pt x="997447" y="1803425"/>
                </a:lnTo>
                <a:lnTo>
                  <a:pt x="1629856" y="1517650"/>
                </a:lnTo>
                <a:lnTo>
                  <a:pt x="1579581" y="1409162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639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5CCC01-4EBA-18E0-0F39-3005130BF303}"/>
              </a:ext>
            </a:extLst>
          </p:cNvPr>
          <p:cNvGrpSpPr/>
          <p:nvPr/>
        </p:nvGrpSpPr>
        <p:grpSpPr>
          <a:xfrm>
            <a:off x="5804860" y="2922772"/>
            <a:ext cx="5845414" cy="2070897"/>
            <a:chOff x="5804860" y="3393239"/>
            <a:chExt cx="4634539" cy="1600430"/>
          </a:xfrm>
        </p:grpSpPr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46394F7-E4CD-2ADE-F04A-BB597B37203D}"/>
                </a:ext>
              </a:extLst>
            </p:cNvPr>
            <p:cNvSpPr/>
            <p:nvPr/>
          </p:nvSpPr>
          <p:spPr>
            <a:xfrm>
              <a:off x="5804860" y="3393239"/>
              <a:ext cx="4634539" cy="1600430"/>
            </a:xfrm>
            <a:prstGeom prst="wedgeEllipseCallout">
              <a:avLst>
                <a:gd name="adj1" fmla="val -48784"/>
                <a:gd name="adj2" fmla="val 663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6B0C3B-11C1-CD84-D957-3138C2B4C620}"/>
                </a:ext>
              </a:extLst>
            </p:cNvPr>
            <p:cNvSpPr txBox="1"/>
            <p:nvPr/>
          </p:nvSpPr>
          <p:spPr>
            <a:xfrm>
              <a:off x="6007060" y="3789634"/>
              <a:ext cx="43163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앱 실행</a:t>
              </a:r>
              <a:endParaRPr lang="en-US" altLang="ko-KR" sz="3200" b="1" dirty="0"/>
            </a:p>
            <a:p>
              <a:r>
                <a:rPr lang="en-US" altLang="ko-KR" sz="3200" b="1" dirty="0"/>
                <a:t>“ </a:t>
              </a:r>
              <a:r>
                <a:rPr lang="ko-KR" altLang="en-US" sz="3200" b="1" dirty="0"/>
                <a:t>진주성 방면 신호등입니다</a:t>
              </a:r>
              <a:r>
                <a:rPr lang="en-US" altLang="ko-KR" sz="3200" b="1" dirty="0"/>
                <a:t>. 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9F3E54-D8AF-0E91-5984-3F9BD9CD5495}"/>
              </a:ext>
            </a:extLst>
          </p:cNvPr>
          <p:cNvGrpSpPr/>
          <p:nvPr/>
        </p:nvGrpSpPr>
        <p:grpSpPr>
          <a:xfrm>
            <a:off x="13095901" y="2647877"/>
            <a:ext cx="4090932" cy="1518474"/>
            <a:chOff x="13095901" y="2647877"/>
            <a:chExt cx="4090932" cy="151847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FF2ADB3-417B-F516-FDB4-8676983F89D2}"/>
                </a:ext>
              </a:extLst>
            </p:cNvPr>
            <p:cNvSpPr/>
            <p:nvPr/>
          </p:nvSpPr>
          <p:spPr>
            <a:xfrm>
              <a:off x="13095901" y="2647877"/>
              <a:ext cx="4090932" cy="12765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37EC26-0C99-C02C-B017-1C2FBBF64724}"/>
                </a:ext>
              </a:extLst>
            </p:cNvPr>
            <p:cNvSpPr txBox="1"/>
            <p:nvPr/>
          </p:nvSpPr>
          <p:spPr>
            <a:xfrm>
              <a:off x="13316876" y="3004074"/>
              <a:ext cx="36067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“ </a:t>
              </a:r>
              <a:r>
                <a:rPr lang="ko-KR" altLang="en-US" sz="3200" b="1" dirty="0"/>
                <a:t>북극성</a:t>
              </a:r>
              <a:r>
                <a:rPr lang="en-US" altLang="ko-KR" sz="3200" b="1" dirty="0"/>
                <a:t>(</a:t>
              </a:r>
              <a:r>
                <a:rPr lang="ko-KR" altLang="en-US" sz="3200" b="1" dirty="0"/>
                <a:t>앱</a:t>
              </a:r>
              <a:r>
                <a:rPr lang="en-US" altLang="ko-KR" sz="3200" b="1" dirty="0"/>
                <a:t>) </a:t>
              </a:r>
              <a:r>
                <a:rPr lang="ko-KR" altLang="en-US" sz="3200" b="1" dirty="0"/>
                <a:t>켜줘</a:t>
              </a:r>
              <a:r>
                <a:rPr lang="en-US" altLang="ko-KR" sz="3200" b="1" dirty="0"/>
                <a:t>.</a:t>
              </a:r>
              <a:r>
                <a:rPr lang="ko-KR" altLang="en-US" sz="3200" b="1" dirty="0"/>
                <a:t> </a:t>
              </a:r>
              <a:r>
                <a:rPr lang="en-US" altLang="ko-KR" sz="3200" b="1" dirty="0"/>
                <a:t>”</a:t>
              </a:r>
              <a:endParaRPr lang="ko-KR" altLang="en-US" sz="3200" b="1" dirty="0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7C0CA971-DF6B-BA66-6FC3-C81EDA78CF40}"/>
                </a:ext>
              </a:extLst>
            </p:cNvPr>
            <p:cNvSpPr/>
            <p:nvPr/>
          </p:nvSpPr>
          <p:spPr>
            <a:xfrm rot="7759653">
              <a:off x="15523728" y="3563893"/>
              <a:ext cx="382808" cy="82210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D7E96CD-FC5D-8B1C-0D75-7D8014FEA452}"/>
              </a:ext>
            </a:extLst>
          </p:cNvPr>
          <p:cNvGrpSpPr/>
          <p:nvPr/>
        </p:nvGrpSpPr>
        <p:grpSpPr>
          <a:xfrm>
            <a:off x="5800155" y="5445617"/>
            <a:ext cx="6271831" cy="2049413"/>
            <a:chOff x="5800155" y="5445617"/>
            <a:chExt cx="6271831" cy="204941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B674EBD-8B6A-A4F0-98C4-F5547254F1CF}"/>
                </a:ext>
              </a:extLst>
            </p:cNvPr>
            <p:cNvSpPr/>
            <p:nvPr/>
          </p:nvSpPr>
          <p:spPr>
            <a:xfrm>
              <a:off x="5804860" y="5448299"/>
              <a:ext cx="6267126" cy="204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4895984D-0F18-C913-EFF1-03C2B5F3C84F}"/>
                </a:ext>
              </a:extLst>
            </p:cNvPr>
            <p:cNvSpPr/>
            <p:nvPr/>
          </p:nvSpPr>
          <p:spPr>
            <a:xfrm rot="18446448">
              <a:off x="6090319" y="5155453"/>
              <a:ext cx="515416" cy="1095743"/>
            </a:xfrm>
            <a:prstGeom prst="triangle">
              <a:avLst>
                <a:gd name="adj" fmla="val 270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876E4A-A830-5743-D3F5-6F8BC5D662AF}"/>
                </a:ext>
              </a:extLst>
            </p:cNvPr>
            <p:cNvSpPr txBox="1"/>
            <p:nvPr/>
          </p:nvSpPr>
          <p:spPr>
            <a:xfrm>
              <a:off x="6381859" y="5956317"/>
              <a:ext cx="54413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다음 신호등을 선택할 경우</a:t>
              </a:r>
              <a:endParaRPr lang="en-US" altLang="ko-KR" sz="3200" b="1" dirty="0"/>
            </a:p>
            <a:p>
              <a:r>
                <a:rPr lang="en-US" altLang="ko-KR" sz="3200" b="1" dirty="0"/>
                <a:t>“</a:t>
              </a:r>
              <a:r>
                <a:rPr lang="ko-KR" altLang="en-US" sz="3200" b="1" dirty="0"/>
                <a:t>이마트 방면 신호등입니다</a:t>
              </a:r>
              <a:r>
                <a:rPr lang="en-US" altLang="ko-KR" sz="3200" b="1" dirty="0"/>
                <a:t>. ”</a:t>
              </a: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39B401E9-DA7F-FD9E-327D-024DF5B7EEF5}"/>
              </a:ext>
            </a:extLst>
          </p:cNvPr>
          <p:cNvSpPr/>
          <p:nvPr/>
        </p:nvSpPr>
        <p:spPr>
          <a:xfrm>
            <a:off x="12110906" y="4497217"/>
            <a:ext cx="609600" cy="581394"/>
          </a:xfrm>
          <a:prstGeom prst="ellipse">
            <a:avLst/>
          </a:prstGeom>
          <a:solidFill>
            <a:srgbClr val="F52717">
              <a:alpha val="89804"/>
            </a:srgb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9D5EEE2-DFEC-6BAC-45D3-EAA8F786C0CB}"/>
              </a:ext>
            </a:extLst>
          </p:cNvPr>
          <p:cNvSpPr/>
          <p:nvPr/>
        </p:nvSpPr>
        <p:spPr>
          <a:xfrm>
            <a:off x="12130732" y="5099339"/>
            <a:ext cx="609600" cy="581394"/>
          </a:xfrm>
          <a:prstGeom prst="ellipse">
            <a:avLst/>
          </a:prstGeom>
          <a:solidFill>
            <a:schemeClr val="tx1">
              <a:lumMod val="65000"/>
              <a:lumOff val="35000"/>
              <a:alpha val="89804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F96D7-703C-F5C9-A342-7003DF8B9CF1}"/>
              </a:ext>
            </a:extLst>
          </p:cNvPr>
          <p:cNvGrpSpPr/>
          <p:nvPr/>
        </p:nvGrpSpPr>
        <p:grpSpPr>
          <a:xfrm>
            <a:off x="11786421" y="2712864"/>
            <a:ext cx="1223963" cy="1707036"/>
            <a:chOff x="11771667" y="2624695"/>
            <a:chExt cx="1223963" cy="170703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CE2D13E-C73E-EA37-0A2A-15095705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50667" y1="48889" x2="50667" y2="48889"/>
                          <a14:foregroundMark x1="61778" y1="42667" x2="61778" y2="42667"/>
                          <a14:foregroundMark x1="63111" y1="35111" x2="63111" y2="35111"/>
                          <a14:foregroundMark x1="65333" y1="28000" x2="65333" y2="28000"/>
                          <a14:foregroundMark x1="71556" y1="16889" x2="71556" y2="16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71667" y="2624695"/>
              <a:ext cx="1223963" cy="122396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40DAE9-1875-E08B-E04A-31EFFC0E73EE}"/>
                </a:ext>
              </a:extLst>
            </p:cNvPr>
            <p:cNvSpPr txBox="1"/>
            <p:nvPr/>
          </p:nvSpPr>
          <p:spPr>
            <a:xfrm>
              <a:off x="11898711" y="3746956"/>
              <a:ext cx="1025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비컨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7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111E-6 2.22222E-6 L 0.00095 -0.0876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-4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1688" y="-1480764"/>
            <a:ext cx="21279828" cy="14224983"/>
            <a:chOff x="-1111688" y="-1480764"/>
            <a:chExt cx="21279828" cy="142249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073022" y="33110"/>
              <a:ext cx="12791111" cy="11197235"/>
              <a:chOff x="-1073022" y="33110"/>
              <a:chExt cx="12791111" cy="111972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6680000">
                <a:off x="-1073022" y="33110"/>
                <a:ext cx="12791111" cy="111972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281897" y="-204218"/>
              <a:ext cx="11886243" cy="10507398"/>
              <a:chOff x="8281897" y="-204218"/>
              <a:chExt cx="11886243" cy="10507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281897" y="-204218"/>
                <a:ext cx="11886243" cy="1050739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0743" y="1438276"/>
            <a:ext cx="4418863" cy="252325"/>
            <a:chOff x="540743" y="1438276"/>
            <a:chExt cx="4418863" cy="252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40743" y="1438276"/>
              <a:ext cx="4418863" cy="252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5083" y="-4691288"/>
            <a:ext cx="6380952" cy="7615911"/>
            <a:chOff x="11935083" y="-4691288"/>
            <a:chExt cx="6380952" cy="76159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391773" y="-4255981"/>
              <a:ext cx="3463714" cy="6171429"/>
              <a:chOff x="13391773" y="-4255981"/>
              <a:chExt cx="3463714" cy="6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9500000">
                <a:off x="13391773" y="-4255981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75494" y="-503949"/>
              <a:ext cx="3266667" cy="3428571"/>
              <a:chOff x="13675494" y="-503949"/>
              <a:chExt cx="3266667" cy="342857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4276093" y="-162007"/>
                <a:ext cx="2057128" cy="2742837"/>
                <a:chOff x="14276093" y="-162007"/>
                <a:chExt cx="2057128" cy="274283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 rot="2100000">
                  <a:off x="14276093" y="-162007"/>
                  <a:ext cx="2057128" cy="274283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046993" y="2319342"/>
                <a:ext cx="468455" cy="465527"/>
                <a:chOff x="15046993" y="2319342"/>
                <a:chExt cx="468455" cy="46552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 rot="2100000">
                  <a:off x="15046993" y="2319342"/>
                  <a:ext cx="468455" cy="4655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7065032" y="584259"/>
              <a:ext cx="1043515" cy="1953396"/>
              <a:chOff x="17065032" y="584259"/>
              <a:chExt cx="1043515" cy="195339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7140492" y="2071173"/>
                <a:ext cx="387831" cy="385407"/>
                <a:chOff x="17140492" y="2071173"/>
                <a:chExt cx="387831" cy="38540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 rot="2100000">
                  <a:off x="17140492" y="2071173"/>
                  <a:ext cx="387831" cy="38540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7723108" y="889300"/>
                <a:ext cx="321353" cy="319103"/>
                <a:chOff x="17723108" y="889300"/>
                <a:chExt cx="321353" cy="31910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 rot="3300000">
                  <a:off x="17723108" y="889300"/>
                  <a:ext cx="321353" cy="31910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7464212" y="616870"/>
                <a:ext cx="164824" cy="163670"/>
                <a:chOff x="17464212" y="616870"/>
                <a:chExt cx="164824" cy="16367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 rot="3300000">
                  <a:off x="17464212" y="616870"/>
                  <a:ext cx="164824" cy="16367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660940" y="2297143"/>
            <a:ext cx="16933344" cy="7369524"/>
            <a:chOff x="660940" y="2297143"/>
            <a:chExt cx="16933344" cy="73695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60940" y="2297143"/>
              <a:ext cx="16933344" cy="7369524"/>
            </a:xfrm>
            <a:prstGeom prst="rect">
              <a:avLst/>
            </a:prstGeom>
          </p:spPr>
        </p:pic>
      </p:grpSp>
      <p:pic>
        <p:nvPicPr>
          <p:cNvPr id="28" name="Object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33400" y="342900"/>
            <a:ext cx="4604661" cy="1707642"/>
          </a:xfrm>
          <a:prstGeom prst="rect">
            <a:avLst/>
          </a:prstGeom>
        </p:spPr>
      </p:pic>
      <p:pic>
        <p:nvPicPr>
          <p:cNvPr id="29" name="그림 28" descr="텍스트, 클립아트이(가) 표시된 사진  자동 생성된 설명"/>
          <p:cNvPicPr>
            <a:picLocks noChangeAspect="1"/>
          </p:cNvPicPr>
          <p:nvPr/>
        </p:nvPicPr>
        <p:blipFill rotWithShape="1">
          <a:blip r:embed="rId13"/>
          <a:srcRect l="7980" r="21020"/>
          <a:stretch>
            <a:fillRect/>
          </a:stretch>
        </p:blipFill>
        <p:spPr>
          <a:xfrm>
            <a:off x="9982200" y="4039344"/>
            <a:ext cx="7549184" cy="55468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109830" y="2649856"/>
            <a:ext cx="4307804" cy="7335067"/>
            <a:chOff x="2784427" y="2561143"/>
            <a:chExt cx="3453771" cy="63703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784427" y="3145918"/>
              <a:ext cx="3292125" cy="578560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230990" y="2561143"/>
              <a:ext cx="300720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/>
                <a:t>앱 실행 시 화면</a:t>
              </a:r>
            </a:p>
          </p:txBody>
        </p:sp>
      </p:grpSp>
      <p:sp>
        <p:nvSpPr>
          <p:cNvPr id="15" name="자유형: 도형 14"/>
          <p:cNvSpPr/>
          <p:nvPr/>
        </p:nvSpPr>
        <p:spPr>
          <a:xfrm>
            <a:off x="3968821" y="6199380"/>
            <a:ext cx="1629855" cy="1803424"/>
          </a:xfrm>
          <a:custGeom>
            <a:avLst/>
            <a:gdLst>
              <a:gd name="connsiteX0" fmla="*/ 1579581 w 1629855"/>
              <a:gd name="connsiteY0" fmla="*/ 1409162 h 1803424"/>
              <a:gd name="connsiteX1" fmla="*/ 1547828 w 1629855"/>
              <a:gd name="connsiteY1" fmla="*/ 872011 h 1803424"/>
              <a:gd name="connsiteX2" fmla="*/ 1370542 w 1629855"/>
              <a:gd name="connsiteY2" fmla="*/ 480394 h 1803424"/>
              <a:gd name="connsiteX3" fmla="*/ 1180026 w 1629855"/>
              <a:gd name="connsiteY3" fmla="*/ 408951 h 1803424"/>
              <a:gd name="connsiteX4" fmla="*/ 1108582 w 1629855"/>
              <a:gd name="connsiteY4" fmla="*/ 477748 h 1803424"/>
              <a:gd name="connsiteX5" fmla="*/ 1103290 w 1629855"/>
              <a:gd name="connsiteY5" fmla="*/ 477748 h 1803424"/>
              <a:gd name="connsiteX6" fmla="*/ 1082121 w 1629855"/>
              <a:gd name="connsiteY6" fmla="*/ 443349 h 1803424"/>
              <a:gd name="connsiteX7" fmla="*/ 973633 w 1629855"/>
              <a:gd name="connsiteY7" fmla="*/ 387782 h 1803424"/>
              <a:gd name="connsiteX8" fmla="*/ 836038 w 1629855"/>
              <a:gd name="connsiteY8" fmla="*/ 475102 h 1803424"/>
              <a:gd name="connsiteX9" fmla="*/ 830745 w 1629855"/>
              <a:gd name="connsiteY9" fmla="*/ 475102 h 1803424"/>
              <a:gd name="connsiteX10" fmla="*/ 632291 w 1629855"/>
              <a:gd name="connsiteY10" fmla="*/ 451288 h 1803424"/>
              <a:gd name="connsiteX11" fmla="*/ 584662 w 1629855"/>
              <a:gd name="connsiteY11" fmla="*/ 583591 h 1803424"/>
              <a:gd name="connsiteX12" fmla="*/ 582016 w 1629855"/>
              <a:gd name="connsiteY12" fmla="*/ 583591 h 1803424"/>
              <a:gd name="connsiteX13" fmla="*/ 354454 w 1629855"/>
              <a:gd name="connsiteY13" fmla="*/ 75547 h 1803424"/>
              <a:gd name="connsiteX14" fmla="*/ 195691 w 1629855"/>
              <a:gd name="connsiteY14" fmla="*/ 9395 h 1803424"/>
              <a:gd name="connsiteX15" fmla="*/ 129539 w 1629855"/>
              <a:gd name="connsiteY15" fmla="*/ 168159 h 1803424"/>
              <a:gd name="connsiteX16" fmla="*/ 132185 w 1629855"/>
              <a:gd name="connsiteY16" fmla="*/ 173451 h 1803424"/>
              <a:gd name="connsiteX17" fmla="*/ 589954 w 1629855"/>
              <a:gd name="connsiteY17" fmla="*/ 1197477 h 1803424"/>
              <a:gd name="connsiteX18" fmla="*/ 518510 w 1629855"/>
              <a:gd name="connsiteY18" fmla="*/ 1213353 h 1803424"/>
              <a:gd name="connsiteX19" fmla="*/ 195691 w 1629855"/>
              <a:gd name="connsiteY19" fmla="*/ 991084 h 1803424"/>
              <a:gd name="connsiteX20" fmla="*/ 28989 w 1629855"/>
              <a:gd name="connsiteY20" fmla="*/ 1009607 h 1803424"/>
              <a:gd name="connsiteX21" fmla="*/ 52803 w 1629855"/>
              <a:gd name="connsiteY21" fmla="*/ 1189539 h 1803424"/>
              <a:gd name="connsiteX22" fmla="*/ 555555 w 1629855"/>
              <a:gd name="connsiteY22" fmla="*/ 1533527 h 1803424"/>
              <a:gd name="connsiteX23" fmla="*/ 597892 w 1629855"/>
              <a:gd name="connsiteY23" fmla="*/ 1552049 h 1803424"/>
              <a:gd name="connsiteX24" fmla="*/ 912773 w 1629855"/>
              <a:gd name="connsiteY24" fmla="*/ 1626139 h 1803424"/>
              <a:gd name="connsiteX25" fmla="*/ 923358 w 1629855"/>
              <a:gd name="connsiteY25" fmla="*/ 1639369 h 1803424"/>
              <a:gd name="connsiteX26" fmla="*/ 997447 w 1629855"/>
              <a:gd name="connsiteY26" fmla="*/ 1803425 h 1803424"/>
              <a:gd name="connsiteX27" fmla="*/ 1629856 w 1629855"/>
              <a:gd name="connsiteY27" fmla="*/ 1517650 h 1803424"/>
              <a:gd name="connsiteX28" fmla="*/ 1579581 w 1629855"/>
              <a:gd name="connsiteY28" fmla="*/ 1409162 h 18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29855" h="1803424">
                <a:moveTo>
                  <a:pt x="1579581" y="1409162"/>
                </a:moveTo>
                <a:cubicBezTo>
                  <a:pt x="1510783" y="1255690"/>
                  <a:pt x="1680131" y="1163078"/>
                  <a:pt x="1547828" y="872011"/>
                </a:cubicBezTo>
                <a:cubicBezTo>
                  <a:pt x="1516075" y="803214"/>
                  <a:pt x="1412879" y="573006"/>
                  <a:pt x="1370542" y="480394"/>
                </a:cubicBezTo>
                <a:cubicBezTo>
                  <a:pt x="1338789" y="408951"/>
                  <a:pt x="1254115" y="374552"/>
                  <a:pt x="1180026" y="408951"/>
                </a:cubicBezTo>
                <a:cubicBezTo>
                  <a:pt x="1148273" y="422181"/>
                  <a:pt x="1124458" y="445995"/>
                  <a:pt x="1108582" y="477748"/>
                </a:cubicBezTo>
                <a:cubicBezTo>
                  <a:pt x="1108582" y="480394"/>
                  <a:pt x="1105936" y="480394"/>
                  <a:pt x="1103290" y="477748"/>
                </a:cubicBezTo>
                <a:cubicBezTo>
                  <a:pt x="1097998" y="464518"/>
                  <a:pt x="1092705" y="453934"/>
                  <a:pt x="1082121" y="443349"/>
                </a:cubicBezTo>
                <a:cubicBezTo>
                  <a:pt x="1055661" y="408951"/>
                  <a:pt x="1015970" y="387782"/>
                  <a:pt x="973633" y="387782"/>
                </a:cubicBezTo>
                <a:cubicBezTo>
                  <a:pt x="912773" y="385136"/>
                  <a:pt x="859852" y="422181"/>
                  <a:pt x="836038" y="475102"/>
                </a:cubicBezTo>
                <a:cubicBezTo>
                  <a:pt x="836038" y="477748"/>
                  <a:pt x="833391" y="477748"/>
                  <a:pt x="830745" y="475102"/>
                </a:cubicBezTo>
                <a:cubicBezTo>
                  <a:pt x="783116" y="414243"/>
                  <a:pt x="695796" y="403659"/>
                  <a:pt x="632291" y="451288"/>
                </a:cubicBezTo>
                <a:cubicBezTo>
                  <a:pt x="595246" y="477748"/>
                  <a:pt x="574077" y="530669"/>
                  <a:pt x="584662" y="583591"/>
                </a:cubicBezTo>
                <a:cubicBezTo>
                  <a:pt x="584662" y="586237"/>
                  <a:pt x="582016" y="586237"/>
                  <a:pt x="582016" y="583591"/>
                </a:cubicBezTo>
                <a:lnTo>
                  <a:pt x="354454" y="75547"/>
                </a:lnTo>
                <a:cubicBezTo>
                  <a:pt x="327994" y="14687"/>
                  <a:pt x="256550" y="-17065"/>
                  <a:pt x="195691" y="9395"/>
                </a:cubicBezTo>
                <a:cubicBezTo>
                  <a:pt x="134831" y="35856"/>
                  <a:pt x="103078" y="107300"/>
                  <a:pt x="129539" y="168159"/>
                </a:cubicBezTo>
                <a:cubicBezTo>
                  <a:pt x="129539" y="170805"/>
                  <a:pt x="132185" y="170805"/>
                  <a:pt x="132185" y="173451"/>
                </a:cubicBezTo>
                <a:lnTo>
                  <a:pt x="589954" y="1197477"/>
                </a:lnTo>
                <a:lnTo>
                  <a:pt x="518510" y="1213353"/>
                </a:lnTo>
                <a:lnTo>
                  <a:pt x="195691" y="991084"/>
                </a:lnTo>
                <a:cubicBezTo>
                  <a:pt x="142769" y="954039"/>
                  <a:pt x="68680" y="961977"/>
                  <a:pt x="28989" y="1009607"/>
                </a:cubicBezTo>
                <a:cubicBezTo>
                  <a:pt x="-18640" y="1065174"/>
                  <a:pt x="-5410" y="1149848"/>
                  <a:pt x="52803" y="1189539"/>
                </a:cubicBezTo>
                <a:lnTo>
                  <a:pt x="555555" y="1533527"/>
                </a:lnTo>
                <a:cubicBezTo>
                  <a:pt x="568785" y="1541465"/>
                  <a:pt x="582016" y="1549403"/>
                  <a:pt x="597892" y="1552049"/>
                </a:cubicBezTo>
                <a:lnTo>
                  <a:pt x="912773" y="1626139"/>
                </a:lnTo>
                <a:lnTo>
                  <a:pt x="923358" y="1639369"/>
                </a:lnTo>
                <a:lnTo>
                  <a:pt x="997447" y="1803425"/>
                </a:lnTo>
                <a:lnTo>
                  <a:pt x="1629856" y="1517650"/>
                </a:lnTo>
                <a:lnTo>
                  <a:pt x="1579581" y="1409162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6392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804860" y="3393239"/>
            <a:ext cx="4634539" cy="1600430"/>
            <a:chOff x="5804860" y="3393239"/>
            <a:chExt cx="4634539" cy="1600430"/>
          </a:xfrm>
        </p:grpSpPr>
        <p:sp>
          <p:nvSpPr>
            <p:cNvPr id="13" name="말풍선: 타원형 12"/>
            <p:cNvSpPr/>
            <p:nvPr/>
          </p:nvSpPr>
          <p:spPr>
            <a:xfrm>
              <a:off x="5804860" y="3393239"/>
              <a:ext cx="4634539" cy="1600430"/>
            </a:xfrm>
            <a:prstGeom prst="wedgeEllipseCallout">
              <a:avLst>
                <a:gd name="adj1" fmla="val -48784"/>
                <a:gd name="adj2" fmla="val 663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417634" y="3654845"/>
              <a:ext cx="3361931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/>
                <a:t>앱 실행</a:t>
              </a:r>
            </a:p>
            <a:p>
              <a:pPr lvl="0">
                <a:defRPr/>
              </a:pPr>
              <a:r>
                <a:rPr lang="en-US" altLang="ko-KR" sz="3200" b="1"/>
                <a:t>“ </a:t>
              </a:r>
              <a:r>
                <a:rPr lang="ko-KR" altLang="en-US" sz="3200" b="1"/>
                <a:t>초록불 입니다</a:t>
              </a:r>
              <a:r>
                <a:rPr lang="en-US" altLang="ko-KR" sz="3200" b="1"/>
                <a:t>. ”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800155" y="5445617"/>
            <a:ext cx="6271831" cy="2049413"/>
            <a:chOff x="5800155" y="5445617"/>
            <a:chExt cx="6271831" cy="2049413"/>
          </a:xfrm>
        </p:grpSpPr>
        <p:sp>
          <p:nvSpPr>
            <p:cNvPr id="57" name="타원 56"/>
            <p:cNvSpPr/>
            <p:nvPr/>
          </p:nvSpPr>
          <p:spPr>
            <a:xfrm>
              <a:off x="5804860" y="5448299"/>
              <a:ext cx="6267126" cy="204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8446448">
              <a:off x="6090319" y="5155453"/>
              <a:ext cx="515416" cy="1095743"/>
            </a:xfrm>
            <a:prstGeom prst="triangle">
              <a:avLst>
                <a:gd name="adj" fmla="val 270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17221" y="5942250"/>
              <a:ext cx="544138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/>
                <a:t>잔여시간</a:t>
              </a:r>
              <a:r>
                <a:rPr lang="en-US" altLang="ko-KR" sz="3200" b="1"/>
                <a:t> </a:t>
              </a:r>
              <a:r>
                <a:rPr lang="ko-KR" altLang="en-US" sz="3200" b="1"/>
                <a:t>얼마 남지 않은 경우</a:t>
              </a:r>
            </a:p>
            <a:p>
              <a:pPr lvl="0">
                <a:defRPr/>
              </a:pPr>
              <a:r>
                <a:rPr lang="en-US" altLang="ko-KR" sz="3200" b="1"/>
                <a:t>“</a:t>
              </a:r>
              <a:r>
                <a:rPr lang="ko-KR" altLang="en-US" sz="3200" b="1"/>
                <a:t>잔여시간은 </a:t>
              </a:r>
              <a:r>
                <a:rPr lang="en-US" altLang="ko-KR" sz="3200" b="1"/>
                <a:t>10</a:t>
              </a:r>
              <a:r>
                <a:rPr lang="ko-KR" altLang="en-US" sz="3200" b="1"/>
                <a:t>초입니다</a:t>
              </a:r>
              <a:r>
                <a:rPr lang="en-US" altLang="ko-KR" sz="3200" b="1"/>
                <a:t>.”</a:t>
              </a:r>
            </a:p>
          </p:txBody>
        </p:sp>
      </p:grpSp>
      <p:sp>
        <p:nvSpPr>
          <p:cNvPr id="27" name="타원 26"/>
          <p:cNvSpPr/>
          <p:nvPr/>
        </p:nvSpPr>
        <p:spPr>
          <a:xfrm>
            <a:off x="12110906" y="4497217"/>
            <a:ext cx="609600" cy="581394"/>
          </a:xfrm>
          <a:prstGeom prst="ellipse">
            <a:avLst/>
          </a:prstGeom>
          <a:solidFill>
            <a:schemeClr val="tx1">
              <a:lumMod val="65000"/>
              <a:lumOff val="35000"/>
              <a:alpha val="898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2130732" y="5099339"/>
            <a:ext cx="609600" cy="581394"/>
          </a:xfrm>
          <a:prstGeom prst="ellipse">
            <a:avLst/>
          </a:prstGeom>
          <a:solidFill>
            <a:schemeClr val="tx1">
              <a:lumMod val="65000"/>
              <a:lumOff val="35000"/>
              <a:alpha val="898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1786421" y="2712864"/>
            <a:ext cx="1223963" cy="1707036"/>
            <a:chOff x="11771667" y="2624695"/>
            <a:chExt cx="1223963" cy="170703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771667" y="2624695"/>
              <a:ext cx="1223963" cy="1223963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1898711" y="3746956"/>
              <a:ext cx="10257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b="1"/>
                <a:t>비컨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FF5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5FF5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111E-6 2.22222E-6 L 0.05581 2.22222E-6 " pathEditMode="relative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repeatCount="5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4FA1F"/>
                                      </p:to>
                                    </p:animClr>
                                    <p:animClr clrSpc="rgb" dir="cw">
                                      <p:cBhvr>
                                        <p:cTn id="2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FA1F"/>
                                      </p:to>
                                    </p:animClr>
                                    <p:set>
                                      <p:cBhvr>
                                        <p:cTn id="30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6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1688" y="-1480764"/>
            <a:ext cx="21279828" cy="14224983"/>
            <a:chOff x="-1111688" y="-1480764"/>
            <a:chExt cx="21279828" cy="142249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073022" y="33110"/>
              <a:ext cx="12791111" cy="11197235"/>
              <a:chOff x="-1073022" y="33110"/>
              <a:chExt cx="12791111" cy="111972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4920000">
                <a:off x="-1073022" y="33110"/>
                <a:ext cx="12791111" cy="111972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281897" y="-204218"/>
              <a:ext cx="11886243" cy="10507398"/>
              <a:chOff x="8281897" y="-204218"/>
              <a:chExt cx="11886243" cy="10507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281897" y="-204218"/>
                <a:ext cx="11886243" cy="1050739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0743" y="1438276"/>
            <a:ext cx="4418863" cy="252325"/>
            <a:chOff x="540743" y="1438276"/>
            <a:chExt cx="4418863" cy="252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43" y="1438276"/>
              <a:ext cx="4418863" cy="252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5083" y="-4691288"/>
            <a:ext cx="6380952" cy="7615911"/>
            <a:chOff x="11935083" y="-4691288"/>
            <a:chExt cx="6380952" cy="76159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391773" y="-4255981"/>
              <a:ext cx="3463714" cy="6171429"/>
              <a:chOff x="13391773" y="-4255981"/>
              <a:chExt cx="3463714" cy="6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100000">
                <a:off x="13391773" y="-4255981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75494" y="-503949"/>
              <a:ext cx="3266667" cy="3428571"/>
              <a:chOff x="13675494" y="-503949"/>
              <a:chExt cx="3266667" cy="342857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4276093" y="-162007"/>
                <a:ext cx="2057128" cy="2742837"/>
                <a:chOff x="14276093" y="-162007"/>
                <a:chExt cx="2057128" cy="274283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14276093" y="-162007"/>
                  <a:ext cx="2057128" cy="274283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046993" y="2319342"/>
                <a:ext cx="468455" cy="465527"/>
                <a:chOff x="15046993" y="2319342"/>
                <a:chExt cx="468455" cy="46552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00000">
                  <a:off x="15046993" y="2319342"/>
                  <a:ext cx="468455" cy="4655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7065032" y="584259"/>
              <a:ext cx="1043515" cy="1953396"/>
              <a:chOff x="17065032" y="584259"/>
              <a:chExt cx="1043515" cy="195339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7140493" y="2071173"/>
                <a:ext cx="387831" cy="385407"/>
                <a:chOff x="17140493" y="2071173"/>
                <a:chExt cx="387831" cy="38540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100000">
                  <a:off x="17140493" y="2071173"/>
                  <a:ext cx="387831" cy="38540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7723109" y="889300"/>
                <a:ext cx="321353" cy="319103"/>
                <a:chOff x="17723109" y="889300"/>
                <a:chExt cx="321353" cy="31910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3300000">
                  <a:off x="17723109" y="889300"/>
                  <a:ext cx="321353" cy="31910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7464212" y="616870"/>
                <a:ext cx="164824" cy="163670"/>
                <a:chOff x="17464212" y="616870"/>
                <a:chExt cx="164824" cy="16367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3300000">
                  <a:off x="17464212" y="616870"/>
                  <a:ext cx="164824" cy="16367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660940" y="2297143"/>
            <a:ext cx="16933345" cy="7369524"/>
            <a:chOff x="660940" y="2297143"/>
            <a:chExt cx="16933345" cy="73695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940" y="2297143"/>
              <a:ext cx="16933345" cy="7369524"/>
            </a:xfrm>
            <a:prstGeom prst="rect">
              <a:avLst/>
            </a:prstGeom>
          </p:spPr>
        </p:pic>
      </p:grpSp>
      <p:pic>
        <p:nvPicPr>
          <p:cNvPr id="28" name="Object 13">
            <a:extLst>
              <a:ext uri="{FF2B5EF4-FFF2-40B4-BE49-F238E27FC236}">
                <a16:creationId xmlns:a16="http://schemas.microsoft.com/office/drawing/2014/main" id="{1E672DAC-BCD9-8FA6-F3CC-7F52CC9B88A9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400" y="342900"/>
            <a:ext cx="4604661" cy="1707642"/>
          </a:xfrm>
          <a:prstGeom prst="rect">
            <a:avLst/>
          </a:prstGeom>
        </p:spPr>
      </p:pic>
      <p:pic>
        <p:nvPicPr>
          <p:cNvPr id="29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EFC3A7E-DBC2-1097-520F-F9CEF0C8D4D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67" b="98889" l="10000" r="80725">
                        <a14:foregroundMark x1="35250" y1="56832" x2="36667" y2="71944"/>
                        <a14:foregroundMark x1="31014" y1="11667" x2="33041" y2="33279"/>
                        <a14:foregroundMark x1="37246" y1="63611" x2="13188" y2="88333"/>
                        <a14:foregroundMark x1="24348" y1="69722" x2="20290" y2="77500"/>
                        <a14:foregroundMark x1="19855" y1="76389" x2="16377" y2="82778"/>
                        <a14:foregroundMark x1="16377" y1="82778" x2="17681" y2="91944"/>
                        <a14:foregroundMark x1="17681" y1="91944" x2="44203" y2="84167"/>
                        <a14:foregroundMark x1="44203" y1="84167" x2="54058" y2="87500"/>
                        <a14:foregroundMark x1="54058" y1="87500" x2="68551" y2="83056"/>
                        <a14:foregroundMark x1="68551" y1="83056" x2="73333" y2="68056"/>
                        <a14:foregroundMark x1="73333" y1="68056" x2="74203" y2="58611"/>
                        <a14:foregroundMark x1="74203" y1="58611" x2="73768" y2="54167"/>
                        <a14:foregroundMark x1="65362" y1="8056" x2="69130" y2="8889"/>
                        <a14:foregroundMark x1="69130" y1="8889" x2="70000" y2="10000"/>
                        <a14:foregroundMark x1="68841" y1="4722" x2="68841" y2="4722"/>
                        <a14:foregroundMark x1="70321" y1="21389" x2="70580" y2="33056"/>
                        <a14:foregroundMark x1="70315" y1="21111" x2="70321" y2="21389"/>
                        <a14:foregroundMark x1="70309" y1="20833" x2="70315" y2="21111"/>
                        <a14:foregroundMark x1="70290" y1="20000" x2="70309" y2="20833"/>
                        <a14:foregroundMark x1="70580" y1="33056" x2="71159" y2="36111"/>
                        <a14:foregroundMark x1="67826" y1="25833" x2="65797" y2="28611"/>
                        <a14:foregroundMark x1="23188" y1="78333" x2="47101" y2="76944"/>
                        <a14:foregroundMark x1="17971" y1="93056" x2="33188" y2="93889"/>
                        <a14:foregroundMark x1="33188" y1="93889" x2="51739" y2="93889"/>
                        <a14:foregroundMark x1="44348" y1="71389" x2="59420" y2="56944"/>
                        <a14:foregroundMark x1="36087" y1="61389" x2="63913" y2="53333"/>
                        <a14:foregroundMark x1="70870" y1="52500" x2="68406" y2="62778"/>
                        <a14:foregroundMark x1="71449" y1="47222" x2="75072" y2="50556"/>
                        <a14:foregroundMark x1="75072" y1="50556" x2="79420" y2="59167"/>
                        <a14:foregroundMark x1="79420" y1="59167" x2="80725" y2="66944"/>
                        <a14:foregroundMark x1="80725" y1="66944" x2="76667" y2="72778"/>
                        <a14:foregroundMark x1="72754" y1="41111" x2="72754" y2="41111"/>
                        <a14:foregroundMark x1="78406" y1="70278" x2="75217" y2="80278"/>
                        <a14:foregroundMark x1="75217" y1="80278" x2="59275" y2="95556"/>
                        <a14:foregroundMark x1="79565" y1="76389" x2="75942" y2="85278"/>
                        <a14:foregroundMark x1="75942" y1="85278" x2="61739" y2="98056"/>
                        <a14:foregroundMark x1="13768" y1="86944" x2="14203" y2="98056"/>
                        <a14:foregroundMark x1="14203" y1="98056" x2="14493" y2="98889"/>
                        <a14:foregroundMark x1="12029" y1="97500" x2="12754" y2="82778"/>
                        <a14:foregroundMark x1="12754" y1="82778" x2="19130" y2="71944"/>
                        <a14:foregroundMark x1="19130" y1="71944" x2="22899" y2="70278"/>
                        <a14:foregroundMark x1="10290" y1="92500" x2="10000" y2="94444"/>
                        <a14:backgroundMark x1="33478" y1="47222" x2="33478" y2="47222"/>
                        <a14:backgroundMark x1="33913" y1="38056" x2="33768" y2="50000"/>
                        <a14:backgroundMark x1="32464" y1="35278" x2="32464" y2="35278"/>
                        <a14:backgroundMark x1="32899" y1="35833" x2="33478" y2="36667"/>
                        <a14:backgroundMark x1="32899" y1="35278" x2="32899" y2="35278"/>
                        <a14:backgroundMark x1="32464" y1="34722" x2="34058" y2="35556"/>
                        <a14:backgroundMark x1="32899" y1="33611" x2="32899" y2="33611"/>
                        <a14:backgroundMark x1="33333" y1="37222" x2="33913" y2="41667"/>
                        <a14:backgroundMark x1="33913" y1="51667" x2="34058" y2="56389"/>
                        <a14:backgroundMark x1="33768" y1="49444" x2="35362" y2="51111"/>
                        <a14:backgroundMark x1="34783" y1="57778" x2="35507" y2="55556"/>
                        <a14:backgroundMark x1="35362" y1="56667" x2="35362" y2="56667"/>
                        <a14:backgroundMark x1="74058" y1="44167" x2="74058" y2="44167"/>
                        <a14:backgroundMark x1="73478" y1="43611" x2="73478" y2="43611"/>
                        <a14:backgroundMark x1="70000" y1="21111" x2="70000" y2="21111"/>
                        <a14:backgroundMark x1="70290" y1="20833" x2="70290" y2="20833"/>
                        <a14:backgroundMark x1="70290" y1="20000" x2="70290" y2="20000"/>
                        <a14:backgroundMark x1="70435" y1="21389" x2="70435" y2="21389"/>
                        <a14:backgroundMark x1="72899" y1="43889" x2="72899" y2="43889"/>
                        <a14:backgroundMark x1="33043" y1="33889" x2="33043" y2="3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5" r="21017"/>
          <a:stretch/>
        </p:blipFill>
        <p:spPr>
          <a:xfrm>
            <a:off x="9982200" y="4039344"/>
            <a:ext cx="7549184" cy="554682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40F82CF-7CC7-B66C-DE61-29AFE6FFBE7C}"/>
              </a:ext>
            </a:extLst>
          </p:cNvPr>
          <p:cNvGrpSpPr/>
          <p:nvPr/>
        </p:nvGrpSpPr>
        <p:grpSpPr>
          <a:xfrm>
            <a:off x="2109830" y="2649856"/>
            <a:ext cx="4307804" cy="7335067"/>
            <a:chOff x="2784427" y="2561143"/>
            <a:chExt cx="3453771" cy="63703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0ADB1A5-9870-5FD8-F2D2-D23024010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427" y="3145918"/>
              <a:ext cx="3292125" cy="578560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E8202A-A030-C306-B8FF-E1BB18C8F358}"/>
                </a:ext>
              </a:extLst>
            </p:cNvPr>
            <p:cNvSpPr txBox="1"/>
            <p:nvPr/>
          </p:nvSpPr>
          <p:spPr>
            <a:xfrm>
              <a:off x="3230990" y="2561143"/>
              <a:ext cx="300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앱 실행 시 화면</a:t>
              </a:r>
            </a:p>
          </p:txBody>
        </p:sp>
      </p:grp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07BCE5B5-1257-E948-9EA3-3BF6F6C798AB}"/>
              </a:ext>
            </a:extLst>
          </p:cNvPr>
          <p:cNvSpPr/>
          <p:nvPr/>
        </p:nvSpPr>
        <p:spPr>
          <a:xfrm>
            <a:off x="3968821" y="6199380"/>
            <a:ext cx="1629855" cy="1803424"/>
          </a:xfrm>
          <a:custGeom>
            <a:avLst/>
            <a:gdLst>
              <a:gd name="connsiteX0" fmla="*/ 1579581 w 1629855"/>
              <a:gd name="connsiteY0" fmla="*/ 1409162 h 1803424"/>
              <a:gd name="connsiteX1" fmla="*/ 1547828 w 1629855"/>
              <a:gd name="connsiteY1" fmla="*/ 872011 h 1803424"/>
              <a:gd name="connsiteX2" fmla="*/ 1370542 w 1629855"/>
              <a:gd name="connsiteY2" fmla="*/ 480394 h 1803424"/>
              <a:gd name="connsiteX3" fmla="*/ 1180026 w 1629855"/>
              <a:gd name="connsiteY3" fmla="*/ 408951 h 1803424"/>
              <a:gd name="connsiteX4" fmla="*/ 1108582 w 1629855"/>
              <a:gd name="connsiteY4" fmla="*/ 477748 h 1803424"/>
              <a:gd name="connsiteX5" fmla="*/ 1103290 w 1629855"/>
              <a:gd name="connsiteY5" fmla="*/ 477748 h 1803424"/>
              <a:gd name="connsiteX6" fmla="*/ 1082121 w 1629855"/>
              <a:gd name="connsiteY6" fmla="*/ 443349 h 1803424"/>
              <a:gd name="connsiteX7" fmla="*/ 973633 w 1629855"/>
              <a:gd name="connsiteY7" fmla="*/ 387782 h 1803424"/>
              <a:gd name="connsiteX8" fmla="*/ 836038 w 1629855"/>
              <a:gd name="connsiteY8" fmla="*/ 475102 h 1803424"/>
              <a:gd name="connsiteX9" fmla="*/ 830745 w 1629855"/>
              <a:gd name="connsiteY9" fmla="*/ 475102 h 1803424"/>
              <a:gd name="connsiteX10" fmla="*/ 632291 w 1629855"/>
              <a:gd name="connsiteY10" fmla="*/ 451288 h 1803424"/>
              <a:gd name="connsiteX11" fmla="*/ 584662 w 1629855"/>
              <a:gd name="connsiteY11" fmla="*/ 583591 h 1803424"/>
              <a:gd name="connsiteX12" fmla="*/ 582016 w 1629855"/>
              <a:gd name="connsiteY12" fmla="*/ 583591 h 1803424"/>
              <a:gd name="connsiteX13" fmla="*/ 354454 w 1629855"/>
              <a:gd name="connsiteY13" fmla="*/ 75547 h 1803424"/>
              <a:gd name="connsiteX14" fmla="*/ 195691 w 1629855"/>
              <a:gd name="connsiteY14" fmla="*/ 9395 h 1803424"/>
              <a:gd name="connsiteX15" fmla="*/ 129539 w 1629855"/>
              <a:gd name="connsiteY15" fmla="*/ 168159 h 1803424"/>
              <a:gd name="connsiteX16" fmla="*/ 132185 w 1629855"/>
              <a:gd name="connsiteY16" fmla="*/ 173451 h 1803424"/>
              <a:gd name="connsiteX17" fmla="*/ 589954 w 1629855"/>
              <a:gd name="connsiteY17" fmla="*/ 1197477 h 1803424"/>
              <a:gd name="connsiteX18" fmla="*/ 518510 w 1629855"/>
              <a:gd name="connsiteY18" fmla="*/ 1213353 h 1803424"/>
              <a:gd name="connsiteX19" fmla="*/ 195691 w 1629855"/>
              <a:gd name="connsiteY19" fmla="*/ 991084 h 1803424"/>
              <a:gd name="connsiteX20" fmla="*/ 28989 w 1629855"/>
              <a:gd name="connsiteY20" fmla="*/ 1009607 h 1803424"/>
              <a:gd name="connsiteX21" fmla="*/ 52803 w 1629855"/>
              <a:gd name="connsiteY21" fmla="*/ 1189539 h 1803424"/>
              <a:gd name="connsiteX22" fmla="*/ 555555 w 1629855"/>
              <a:gd name="connsiteY22" fmla="*/ 1533527 h 1803424"/>
              <a:gd name="connsiteX23" fmla="*/ 597892 w 1629855"/>
              <a:gd name="connsiteY23" fmla="*/ 1552049 h 1803424"/>
              <a:gd name="connsiteX24" fmla="*/ 912773 w 1629855"/>
              <a:gd name="connsiteY24" fmla="*/ 1626139 h 1803424"/>
              <a:gd name="connsiteX25" fmla="*/ 923358 w 1629855"/>
              <a:gd name="connsiteY25" fmla="*/ 1639369 h 1803424"/>
              <a:gd name="connsiteX26" fmla="*/ 997447 w 1629855"/>
              <a:gd name="connsiteY26" fmla="*/ 1803425 h 1803424"/>
              <a:gd name="connsiteX27" fmla="*/ 1629856 w 1629855"/>
              <a:gd name="connsiteY27" fmla="*/ 1517650 h 1803424"/>
              <a:gd name="connsiteX28" fmla="*/ 1579581 w 1629855"/>
              <a:gd name="connsiteY28" fmla="*/ 1409162 h 18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29855" h="1803424">
                <a:moveTo>
                  <a:pt x="1579581" y="1409162"/>
                </a:moveTo>
                <a:cubicBezTo>
                  <a:pt x="1510783" y="1255690"/>
                  <a:pt x="1680131" y="1163078"/>
                  <a:pt x="1547828" y="872011"/>
                </a:cubicBezTo>
                <a:cubicBezTo>
                  <a:pt x="1516075" y="803214"/>
                  <a:pt x="1412879" y="573006"/>
                  <a:pt x="1370542" y="480394"/>
                </a:cubicBezTo>
                <a:cubicBezTo>
                  <a:pt x="1338789" y="408951"/>
                  <a:pt x="1254115" y="374552"/>
                  <a:pt x="1180026" y="408951"/>
                </a:cubicBezTo>
                <a:cubicBezTo>
                  <a:pt x="1148273" y="422181"/>
                  <a:pt x="1124458" y="445995"/>
                  <a:pt x="1108582" y="477748"/>
                </a:cubicBezTo>
                <a:cubicBezTo>
                  <a:pt x="1108582" y="480394"/>
                  <a:pt x="1105936" y="480394"/>
                  <a:pt x="1103290" y="477748"/>
                </a:cubicBezTo>
                <a:cubicBezTo>
                  <a:pt x="1097998" y="464518"/>
                  <a:pt x="1092705" y="453934"/>
                  <a:pt x="1082121" y="443349"/>
                </a:cubicBezTo>
                <a:cubicBezTo>
                  <a:pt x="1055661" y="408951"/>
                  <a:pt x="1015970" y="387782"/>
                  <a:pt x="973633" y="387782"/>
                </a:cubicBezTo>
                <a:cubicBezTo>
                  <a:pt x="912773" y="385136"/>
                  <a:pt x="859852" y="422181"/>
                  <a:pt x="836038" y="475102"/>
                </a:cubicBezTo>
                <a:cubicBezTo>
                  <a:pt x="836038" y="477748"/>
                  <a:pt x="833391" y="477748"/>
                  <a:pt x="830745" y="475102"/>
                </a:cubicBezTo>
                <a:cubicBezTo>
                  <a:pt x="783116" y="414243"/>
                  <a:pt x="695796" y="403659"/>
                  <a:pt x="632291" y="451288"/>
                </a:cubicBezTo>
                <a:cubicBezTo>
                  <a:pt x="595246" y="477748"/>
                  <a:pt x="574077" y="530669"/>
                  <a:pt x="584662" y="583591"/>
                </a:cubicBezTo>
                <a:cubicBezTo>
                  <a:pt x="584662" y="586237"/>
                  <a:pt x="582016" y="586237"/>
                  <a:pt x="582016" y="583591"/>
                </a:cubicBezTo>
                <a:lnTo>
                  <a:pt x="354454" y="75547"/>
                </a:lnTo>
                <a:cubicBezTo>
                  <a:pt x="327994" y="14687"/>
                  <a:pt x="256550" y="-17065"/>
                  <a:pt x="195691" y="9395"/>
                </a:cubicBezTo>
                <a:cubicBezTo>
                  <a:pt x="134831" y="35856"/>
                  <a:pt x="103078" y="107300"/>
                  <a:pt x="129539" y="168159"/>
                </a:cubicBezTo>
                <a:cubicBezTo>
                  <a:pt x="129539" y="170805"/>
                  <a:pt x="132185" y="170805"/>
                  <a:pt x="132185" y="173451"/>
                </a:cubicBezTo>
                <a:lnTo>
                  <a:pt x="589954" y="1197477"/>
                </a:lnTo>
                <a:lnTo>
                  <a:pt x="518510" y="1213353"/>
                </a:lnTo>
                <a:lnTo>
                  <a:pt x="195691" y="991084"/>
                </a:lnTo>
                <a:cubicBezTo>
                  <a:pt x="142769" y="954039"/>
                  <a:pt x="68680" y="961977"/>
                  <a:pt x="28989" y="1009607"/>
                </a:cubicBezTo>
                <a:cubicBezTo>
                  <a:pt x="-18640" y="1065174"/>
                  <a:pt x="-5410" y="1149848"/>
                  <a:pt x="52803" y="1189539"/>
                </a:cubicBezTo>
                <a:lnTo>
                  <a:pt x="555555" y="1533527"/>
                </a:lnTo>
                <a:cubicBezTo>
                  <a:pt x="568785" y="1541465"/>
                  <a:pt x="582016" y="1549403"/>
                  <a:pt x="597892" y="1552049"/>
                </a:cubicBezTo>
                <a:lnTo>
                  <a:pt x="912773" y="1626139"/>
                </a:lnTo>
                <a:lnTo>
                  <a:pt x="923358" y="1639369"/>
                </a:lnTo>
                <a:lnTo>
                  <a:pt x="997447" y="1803425"/>
                </a:lnTo>
                <a:lnTo>
                  <a:pt x="1629856" y="1517650"/>
                </a:lnTo>
                <a:lnTo>
                  <a:pt x="1579581" y="1409162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639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5CCC01-4EBA-18E0-0F39-3005130BF303}"/>
              </a:ext>
            </a:extLst>
          </p:cNvPr>
          <p:cNvGrpSpPr/>
          <p:nvPr/>
        </p:nvGrpSpPr>
        <p:grpSpPr>
          <a:xfrm>
            <a:off x="5804860" y="3393239"/>
            <a:ext cx="4634539" cy="1600430"/>
            <a:chOff x="5804860" y="3393239"/>
            <a:chExt cx="4634539" cy="1600430"/>
          </a:xfrm>
        </p:grpSpPr>
        <p:sp>
          <p:nvSpPr>
            <p:cNvPr id="13" name="말풍선: 타원형 12">
              <a:extLst>
                <a:ext uri="{FF2B5EF4-FFF2-40B4-BE49-F238E27FC236}">
                  <a16:creationId xmlns:a16="http://schemas.microsoft.com/office/drawing/2014/main" id="{D46394F7-E4CD-2ADE-F04A-BB597B37203D}"/>
                </a:ext>
              </a:extLst>
            </p:cNvPr>
            <p:cNvSpPr/>
            <p:nvPr/>
          </p:nvSpPr>
          <p:spPr>
            <a:xfrm>
              <a:off x="5804860" y="3393239"/>
              <a:ext cx="4634539" cy="1600430"/>
            </a:xfrm>
            <a:prstGeom prst="wedgeEllipseCallout">
              <a:avLst>
                <a:gd name="adj1" fmla="val -48784"/>
                <a:gd name="adj2" fmla="val 663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6B0C3B-11C1-CD84-D957-3138C2B4C620}"/>
                </a:ext>
              </a:extLst>
            </p:cNvPr>
            <p:cNvSpPr txBox="1"/>
            <p:nvPr/>
          </p:nvSpPr>
          <p:spPr>
            <a:xfrm>
              <a:off x="6417634" y="3654845"/>
              <a:ext cx="336193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앱 실행</a:t>
              </a:r>
              <a:endParaRPr lang="en-US" altLang="ko-KR" sz="3200" b="1" dirty="0"/>
            </a:p>
            <a:p>
              <a:r>
                <a:rPr lang="en-US" altLang="ko-KR" sz="3200" b="1" dirty="0"/>
                <a:t>“ </a:t>
              </a:r>
              <a:r>
                <a:rPr lang="ko-KR" altLang="en-US" sz="3200" b="1" dirty="0" err="1"/>
                <a:t>빨간불</a:t>
              </a:r>
              <a:r>
                <a:rPr lang="ko-KR" altLang="en-US" sz="3200" b="1" dirty="0"/>
                <a:t> 입니다</a:t>
              </a:r>
              <a:r>
                <a:rPr lang="en-US" altLang="ko-KR" sz="3200" b="1" dirty="0"/>
                <a:t>. ”</a:t>
              </a: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39B401E9-DA7F-FD9E-327D-024DF5B7EEF5}"/>
              </a:ext>
            </a:extLst>
          </p:cNvPr>
          <p:cNvSpPr/>
          <p:nvPr/>
        </p:nvSpPr>
        <p:spPr>
          <a:xfrm>
            <a:off x="12110906" y="4497217"/>
            <a:ext cx="609600" cy="581394"/>
          </a:xfrm>
          <a:prstGeom prst="ellipse">
            <a:avLst/>
          </a:prstGeom>
          <a:solidFill>
            <a:schemeClr val="tx1">
              <a:lumMod val="65000"/>
              <a:lumOff val="35000"/>
              <a:alpha val="89804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9D5EEE2-DFEC-6BAC-45D3-EAA8F786C0CB}"/>
              </a:ext>
            </a:extLst>
          </p:cNvPr>
          <p:cNvSpPr/>
          <p:nvPr/>
        </p:nvSpPr>
        <p:spPr>
          <a:xfrm>
            <a:off x="12130732" y="5099339"/>
            <a:ext cx="609600" cy="581394"/>
          </a:xfrm>
          <a:prstGeom prst="ellipse">
            <a:avLst/>
          </a:prstGeom>
          <a:solidFill>
            <a:schemeClr val="tx1">
              <a:lumMod val="65000"/>
              <a:lumOff val="35000"/>
              <a:alpha val="89804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FF96D7-703C-F5C9-A342-7003DF8B9CF1}"/>
              </a:ext>
            </a:extLst>
          </p:cNvPr>
          <p:cNvGrpSpPr/>
          <p:nvPr/>
        </p:nvGrpSpPr>
        <p:grpSpPr>
          <a:xfrm>
            <a:off x="11786421" y="2712864"/>
            <a:ext cx="1223963" cy="1707036"/>
            <a:chOff x="11771667" y="2624695"/>
            <a:chExt cx="1223963" cy="170703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CE2D13E-C73E-EA37-0A2A-15095705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50667" y1="48889" x2="50667" y2="48889"/>
                          <a14:foregroundMark x1="61778" y1="42667" x2="61778" y2="42667"/>
                          <a14:foregroundMark x1="63111" y1="35111" x2="63111" y2="35111"/>
                          <a14:foregroundMark x1="65333" y1="28000" x2="65333" y2="28000"/>
                          <a14:foregroundMark x1="71556" y1="16889" x2="71556" y2="16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771667" y="2624695"/>
              <a:ext cx="1223963" cy="122396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40DAE9-1875-E08B-E04A-31EFFC0E73EE}"/>
                </a:ext>
              </a:extLst>
            </p:cNvPr>
            <p:cNvSpPr txBox="1"/>
            <p:nvPr/>
          </p:nvSpPr>
          <p:spPr>
            <a:xfrm>
              <a:off x="11898711" y="3746956"/>
              <a:ext cx="1025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비컨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220887C-649D-5D6E-1AE5-8C9952A139B3}"/>
              </a:ext>
            </a:extLst>
          </p:cNvPr>
          <p:cNvGrpSpPr/>
          <p:nvPr/>
        </p:nvGrpSpPr>
        <p:grpSpPr>
          <a:xfrm>
            <a:off x="5800155" y="5445617"/>
            <a:ext cx="6961604" cy="2637847"/>
            <a:chOff x="5800155" y="5445617"/>
            <a:chExt cx="6961604" cy="2637847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C7933D9-F938-4206-014B-BCD36698B3CD}"/>
                </a:ext>
              </a:extLst>
            </p:cNvPr>
            <p:cNvSpPr/>
            <p:nvPr/>
          </p:nvSpPr>
          <p:spPr>
            <a:xfrm>
              <a:off x="5804860" y="5448299"/>
              <a:ext cx="6267126" cy="2635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1163BA39-AD81-BC48-D29E-7982D4FF023C}"/>
                </a:ext>
              </a:extLst>
            </p:cNvPr>
            <p:cNvSpPr/>
            <p:nvPr/>
          </p:nvSpPr>
          <p:spPr>
            <a:xfrm rot="18446448">
              <a:off x="6090319" y="5155453"/>
              <a:ext cx="515416" cy="1095743"/>
            </a:xfrm>
            <a:prstGeom prst="triangle">
              <a:avLst>
                <a:gd name="adj" fmla="val 270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DD4D2B-E05A-2337-EFEC-1BE490CFAD78}"/>
                </a:ext>
              </a:extLst>
            </p:cNvPr>
            <p:cNvSpPr txBox="1"/>
            <p:nvPr/>
          </p:nvSpPr>
          <p:spPr>
            <a:xfrm>
              <a:off x="6494633" y="6027924"/>
              <a:ext cx="62671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err="1"/>
                <a:t>빨간불로</a:t>
              </a:r>
              <a:r>
                <a:rPr lang="ko-KR" altLang="en-US" sz="3200" b="1" dirty="0"/>
                <a:t> 바뀐 시점을 안내</a:t>
              </a:r>
              <a:endParaRPr lang="en-US" altLang="ko-KR" sz="3200" b="1" dirty="0"/>
            </a:p>
            <a:p>
              <a:r>
                <a:rPr lang="en-US" altLang="ko-KR" sz="3200" b="1" dirty="0"/>
                <a:t>“ </a:t>
              </a:r>
              <a:r>
                <a:rPr lang="ko-KR" altLang="en-US" sz="3200" b="1" dirty="0" err="1"/>
                <a:t>빨간불로</a:t>
              </a:r>
              <a:r>
                <a:rPr lang="ko-KR" altLang="en-US" sz="3200" b="1" dirty="0"/>
                <a:t> 바뀐 지 </a:t>
              </a:r>
              <a:r>
                <a:rPr lang="en-US" altLang="ko-KR" sz="3200" b="1" dirty="0"/>
                <a:t>10</a:t>
              </a:r>
              <a:r>
                <a:rPr lang="ko-KR" altLang="en-US" sz="3200" b="1" dirty="0"/>
                <a:t>초 되었습니다</a:t>
              </a:r>
              <a:r>
                <a:rPr lang="en-US" altLang="ko-KR" sz="3200" b="1" dirty="0"/>
                <a:t>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39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2717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52717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111E-6 2.22222E-6 L 0.05581 2.22222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0539" y="545842"/>
            <a:ext cx="18426793" cy="9739872"/>
            <a:chOff x="-70539" y="545842"/>
            <a:chExt cx="18426793" cy="97398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0539" y="545842"/>
              <a:ext cx="18426793" cy="97398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55094" y="-3625607"/>
            <a:ext cx="21358923" cy="12192256"/>
            <a:chOff x="-1055094" y="-3625607"/>
            <a:chExt cx="21358923" cy="1219225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452636" y="245750"/>
              <a:ext cx="2780952" cy="2923810"/>
              <a:chOff x="-452636" y="245750"/>
              <a:chExt cx="2780952" cy="292381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9205" y="537158"/>
                <a:ext cx="1753119" cy="2337492"/>
                <a:chOff x="59205" y="537158"/>
                <a:chExt cx="1753119" cy="2337492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2100000">
                  <a:off x="59205" y="537158"/>
                  <a:ext cx="1753119" cy="233749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16179" y="2651806"/>
                <a:ext cx="399225" cy="396730"/>
                <a:chOff x="716179" y="2651806"/>
                <a:chExt cx="399225" cy="396730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00000">
                  <a:off x="716179" y="2651806"/>
                  <a:ext cx="399225" cy="3967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2892172" y="-3190299"/>
              <a:ext cx="3463714" cy="6171429"/>
              <a:chOff x="12892172" y="-3190299"/>
              <a:chExt cx="3463714" cy="6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2100000">
                <a:off x="12892172" y="-3190299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49213" y="-283352"/>
              <a:ext cx="4374106" cy="4886550"/>
              <a:chOff x="-49213" y="-283352"/>
              <a:chExt cx="4374106" cy="488655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100000">
                <a:off x="-49213" y="-283352"/>
                <a:ext cx="4374106" cy="488655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27602" y="-1294740"/>
              <a:ext cx="4895238" cy="5152381"/>
              <a:chOff x="1027602" y="-1294740"/>
              <a:chExt cx="4895238" cy="515238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928352" y="-780297"/>
                <a:ext cx="3091432" cy="4115546"/>
                <a:chOff x="1928352" y="-780297"/>
                <a:chExt cx="3091432" cy="411554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100000">
                  <a:off x="1928352" y="-780297"/>
                  <a:ext cx="3091432" cy="411554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086853" y="2942894"/>
                <a:ext cx="703989" cy="698510"/>
                <a:chOff x="3086853" y="2942894"/>
                <a:chExt cx="703989" cy="69851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100000">
                  <a:off x="3086853" y="2942894"/>
                  <a:ext cx="703989" cy="6985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4869719" y="1043097"/>
              <a:ext cx="2942857" cy="3095238"/>
              <a:chOff x="14869719" y="1043097"/>
              <a:chExt cx="2942857" cy="309523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5410582" y="1352192"/>
                <a:ext cx="1857027" cy="2471451"/>
                <a:chOff x="15410582" y="1352192"/>
                <a:chExt cx="1857027" cy="247145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100000">
                  <a:off x="15410582" y="1352192"/>
                  <a:ext cx="1857027" cy="247145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6106495" y="3588028"/>
                <a:ext cx="422887" cy="419466"/>
                <a:chOff x="16106495" y="3588028"/>
                <a:chExt cx="422887" cy="419466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100000">
                  <a:off x="16106495" y="3588028"/>
                  <a:ext cx="422887" cy="4194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15069266" y="6748930"/>
              <a:ext cx="679720" cy="675472"/>
              <a:chOff x="15069266" y="6748930"/>
              <a:chExt cx="679720" cy="67547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100000">
                <a:off x="15069266" y="6748930"/>
                <a:ext cx="679720" cy="67547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379567" y="54586"/>
              <a:ext cx="3463714" cy="6171429"/>
              <a:chOff x="15379567" y="54586"/>
              <a:chExt cx="3463714" cy="617142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100000">
                <a:off x="15379567" y="54586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638761" y="1346930"/>
              <a:ext cx="332502" cy="330424"/>
              <a:chOff x="8638761" y="1346930"/>
              <a:chExt cx="332502" cy="33042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2100000">
                <a:off x="8638761" y="1346930"/>
                <a:ext cx="332502" cy="33042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031574" y="1738594"/>
              <a:ext cx="463001" cy="460107"/>
              <a:chOff x="12031574" y="1738594"/>
              <a:chExt cx="463001" cy="46010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2100000">
                <a:off x="12031574" y="1738594"/>
                <a:ext cx="463001" cy="46010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740094" y="2040624"/>
              <a:ext cx="365492" cy="363208"/>
              <a:chOff x="5740094" y="2040624"/>
              <a:chExt cx="365492" cy="36320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100000">
                <a:off x="5740094" y="2040624"/>
                <a:ext cx="365492" cy="36320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389489" y="7829245"/>
              <a:ext cx="463001" cy="460107"/>
              <a:chOff x="14389489" y="7829245"/>
              <a:chExt cx="463001" cy="46010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2100000">
                <a:off x="14389489" y="7829245"/>
                <a:ext cx="463001" cy="46010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628449" y="8018954"/>
              <a:ext cx="459050" cy="456181"/>
              <a:chOff x="3628449" y="8018954"/>
              <a:chExt cx="459050" cy="45618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2100000">
                <a:off x="3628449" y="8018954"/>
                <a:ext cx="459050" cy="45618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747741" y="7636733"/>
              <a:ext cx="235450" cy="233978"/>
              <a:chOff x="4747741" y="7636733"/>
              <a:chExt cx="235450" cy="23397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100000">
                <a:off x="4747741" y="7636733"/>
                <a:ext cx="235450" cy="23397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669030" y="6858912"/>
              <a:ext cx="235450" cy="233978"/>
              <a:chOff x="2669030" y="6858912"/>
              <a:chExt cx="235450" cy="23397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100000">
                <a:off x="2669030" y="6858912"/>
                <a:ext cx="235450" cy="23397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465356" y="7739590"/>
              <a:ext cx="235450" cy="233978"/>
              <a:chOff x="13465356" y="7739590"/>
              <a:chExt cx="235450" cy="233978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2100000">
                <a:off x="13465356" y="7739590"/>
                <a:ext cx="235450" cy="233978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4188012" y="6196870"/>
            <a:ext cx="4228571" cy="4228571"/>
            <a:chOff x="14188012" y="6196870"/>
            <a:chExt cx="4228571" cy="4228571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188012" y="6196870"/>
              <a:ext cx="4225273" cy="4225273"/>
              <a:chOff x="14188012" y="6196870"/>
              <a:chExt cx="4225273" cy="4225273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188012" y="6196870"/>
                <a:ext cx="4225273" cy="422527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6089735" y="6394079"/>
              <a:ext cx="2043378" cy="2442739"/>
              <a:chOff x="16089735" y="6394079"/>
              <a:chExt cx="2043378" cy="244273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089735" y="6394079"/>
                <a:ext cx="2043378" cy="2442739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-1524065" y="6525304"/>
            <a:ext cx="7704762" cy="4123246"/>
            <a:chOff x="-1524065" y="6525304"/>
            <a:chExt cx="7704762" cy="4123246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-1524065" y="6525304"/>
              <a:ext cx="7700765" cy="3917764"/>
              <a:chOff x="-1524065" y="6525304"/>
              <a:chExt cx="7700765" cy="391776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1524065" y="6525304"/>
                <a:ext cx="7700765" cy="391776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12529" y="6708517"/>
              <a:ext cx="3516468" cy="3940033"/>
              <a:chOff x="512529" y="6708517"/>
              <a:chExt cx="3516468" cy="394003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12529" y="6708517"/>
                <a:ext cx="3516468" cy="3940033"/>
              </a:xfrm>
              <a:prstGeom prst="rect">
                <a:avLst/>
              </a:prstGeom>
            </p:spPr>
          </p:pic>
        </p:grpSp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242067" y="8675354"/>
            <a:ext cx="9747003" cy="70285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49CFEC3-8F28-E62E-060C-50B8FCD4230A}"/>
              </a:ext>
            </a:extLst>
          </p:cNvPr>
          <p:cNvGrpSpPr/>
          <p:nvPr/>
        </p:nvGrpSpPr>
        <p:grpSpPr>
          <a:xfrm>
            <a:off x="3847624" y="1972769"/>
            <a:ext cx="10220810" cy="2357080"/>
            <a:chOff x="3847624" y="1972769"/>
            <a:chExt cx="10220810" cy="2357080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47624" y="2257316"/>
              <a:ext cx="10220810" cy="2072533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101" y="1972769"/>
              <a:ext cx="7422599" cy="670552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335B6DF1-45B8-DFF8-4FFA-284ACAFE49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01609" y="4545242"/>
            <a:ext cx="3268700" cy="3583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543" y="-3769490"/>
            <a:ext cx="21706710" cy="9875023"/>
            <a:chOff x="-1857543" y="-3769490"/>
            <a:chExt cx="21706710" cy="98750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586403" y="-1089719"/>
              <a:ext cx="5515714" cy="6171429"/>
              <a:chOff x="-586403" y="-1089719"/>
              <a:chExt cx="5515714" cy="617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100000">
                <a:off x="-586403" y="-1089719"/>
                <a:ext cx="5515714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108116" y="-3165542"/>
              <a:ext cx="3463714" cy="6171429"/>
              <a:chOff x="12108116" y="-3165542"/>
              <a:chExt cx="3463714" cy="61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100000">
                <a:off x="12108116" y="-3165542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109937" y="-1213161"/>
              <a:ext cx="4333333" cy="4561905"/>
              <a:chOff x="3109937" y="-1213161"/>
              <a:chExt cx="4333333" cy="4561905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908187" y="-758690"/>
                <a:ext cx="2734106" cy="3645474"/>
                <a:chOff x="3908187" y="-758690"/>
                <a:chExt cx="2734106" cy="3645474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00000">
                  <a:off x="3908187" y="-758690"/>
                  <a:ext cx="2734106" cy="364547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932781" y="2539243"/>
                <a:ext cx="622618" cy="618727"/>
                <a:chOff x="4932781" y="2539243"/>
                <a:chExt cx="622618" cy="61872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4932781" y="2539243"/>
                  <a:ext cx="622618" cy="6187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-1571829" y="-1023797"/>
              <a:ext cx="5161905" cy="5428571"/>
              <a:chOff x="-1571829" y="-1023797"/>
              <a:chExt cx="5161905" cy="542857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621776" y="-482899"/>
                <a:ext cx="3254049" cy="4338732"/>
                <a:chOff x="-621776" y="-482899"/>
                <a:chExt cx="3254049" cy="4338732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00000">
                  <a:off x="-621776" y="-482899"/>
                  <a:ext cx="3254049" cy="4338732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97664" y="3442200"/>
                <a:ext cx="741021" cy="736390"/>
                <a:chOff x="597664" y="3442200"/>
                <a:chExt cx="741021" cy="73639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100000">
                  <a:off x="597664" y="3442200"/>
                  <a:ext cx="741021" cy="7363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5042476" y="-79828"/>
              <a:ext cx="3266667" cy="3428571"/>
              <a:chOff x="15042476" y="-79828"/>
              <a:chExt cx="3266667" cy="342857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5643076" y="262114"/>
                <a:ext cx="2057128" cy="2742837"/>
                <a:chOff x="15643076" y="262114"/>
                <a:chExt cx="2057128" cy="274283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100000">
                  <a:off x="15643076" y="262114"/>
                  <a:ext cx="2057128" cy="274283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413975" y="2743463"/>
                <a:ext cx="468455" cy="465527"/>
                <a:chOff x="16413975" y="2743463"/>
                <a:chExt cx="468455" cy="465527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100000">
                  <a:off x="16413975" y="2743463"/>
                  <a:ext cx="468455" cy="4655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4924905" y="-3334183"/>
              <a:ext cx="3463714" cy="6171429"/>
              <a:chOff x="14924905" y="-3334183"/>
              <a:chExt cx="3463714" cy="617142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100000">
                <a:off x="14924905" y="-3334183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005764" y="2067048"/>
              <a:ext cx="360800" cy="358545"/>
              <a:chOff x="12005764" y="2067048"/>
              <a:chExt cx="360800" cy="35854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100000">
                <a:off x="12005764" y="2067048"/>
                <a:ext cx="360800" cy="35854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00451" y="1149384"/>
              <a:ext cx="3540099" cy="1693223"/>
              <a:chOff x="6200451" y="1149384"/>
              <a:chExt cx="3540099" cy="1693223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7313694" y="1225759"/>
                <a:ext cx="387831" cy="385407"/>
                <a:chOff x="7313694" y="1225759"/>
                <a:chExt cx="387831" cy="385407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100000">
                  <a:off x="7313694" y="1225759"/>
                  <a:ext cx="387831" cy="38540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6267853" y="2094412"/>
                <a:ext cx="342008" cy="342857"/>
                <a:chOff x="6267853" y="2094412"/>
                <a:chExt cx="342008" cy="34285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00000">
                  <a:off x="6267853" y="2094412"/>
                  <a:ext cx="342008" cy="342857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8803960" y="1971265"/>
                <a:ext cx="936590" cy="871342"/>
                <a:chOff x="8803960" y="1971265"/>
                <a:chExt cx="936590" cy="871342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9355388" y="2034571"/>
                  <a:ext cx="321353" cy="319103"/>
                  <a:chOff x="9355388" y="2034571"/>
                  <a:chExt cx="321353" cy="319103"/>
                </a:xfrm>
              </p:grpSpPr>
              <p:pic>
                <p:nvPicPr>
                  <p:cNvPr id="51" name="Object 50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2100000">
                    <a:off x="9355388" y="2034571"/>
                    <a:ext cx="321353" cy="319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8835995" y="2636982"/>
                  <a:ext cx="164824" cy="163670"/>
                  <a:chOff x="8835995" y="2636982"/>
                  <a:chExt cx="164824" cy="163670"/>
                </a:xfrm>
              </p:grpSpPr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-2100000">
                    <a:off x="8835995" y="2636982"/>
                    <a:ext cx="164824" cy="16367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22" name="그룹 1022"/>
          <p:cNvGrpSpPr/>
          <p:nvPr/>
        </p:nvGrpSpPr>
        <p:grpSpPr>
          <a:xfrm>
            <a:off x="-1311267" y="1971265"/>
            <a:ext cx="19941953" cy="8575433"/>
            <a:chOff x="-1341572" y="1995996"/>
            <a:chExt cx="19941953" cy="857543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341572" y="1995996"/>
              <a:ext cx="19941953" cy="857543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532722" y="2842607"/>
            <a:ext cx="6307369" cy="2076190"/>
            <a:chOff x="9532722" y="2842607"/>
            <a:chExt cx="6307369" cy="207619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868663" y="2842607"/>
              <a:ext cx="2965842" cy="2072382"/>
              <a:chOff x="12868663" y="2842607"/>
              <a:chExt cx="2965842" cy="2072382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868663" y="2842607"/>
                <a:ext cx="2965842" cy="207238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9532722" y="3063545"/>
              <a:ext cx="2581235" cy="1548741"/>
              <a:chOff x="9532722" y="3063545"/>
              <a:chExt cx="2581235" cy="154874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32722" y="3063545"/>
                <a:ext cx="2581235" cy="1548741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8659710" y="3477921"/>
            <a:ext cx="483147" cy="1645889"/>
            <a:chOff x="8659710" y="3477921"/>
            <a:chExt cx="483147" cy="164588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59710" y="3477921"/>
              <a:ext cx="483147" cy="164588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BD9AF6-F20A-AB1C-7C87-0D412309D6EA}"/>
              </a:ext>
            </a:extLst>
          </p:cNvPr>
          <p:cNvGrpSpPr/>
          <p:nvPr/>
        </p:nvGrpSpPr>
        <p:grpSpPr>
          <a:xfrm>
            <a:off x="13792200" y="5694979"/>
            <a:ext cx="1637302" cy="1747250"/>
            <a:chOff x="13909622" y="5476584"/>
            <a:chExt cx="1637302" cy="174725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95178" y="6589183"/>
              <a:ext cx="1551746" cy="634651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09622" y="5476584"/>
              <a:ext cx="1444874" cy="124188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CB5ABF0-88D4-BBF1-778E-0442D8E8040E}"/>
              </a:ext>
            </a:extLst>
          </p:cNvPr>
          <p:cNvGrpSpPr/>
          <p:nvPr/>
        </p:nvGrpSpPr>
        <p:grpSpPr>
          <a:xfrm>
            <a:off x="8252006" y="5673501"/>
            <a:ext cx="1847039" cy="1756151"/>
            <a:chOff x="7647741" y="5476580"/>
            <a:chExt cx="1847039" cy="1756151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04882" y="6590842"/>
              <a:ext cx="1789898" cy="641889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47741" y="5476580"/>
              <a:ext cx="1444874" cy="124188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FB1380-64CD-4343-5518-0F47FF3716FC}"/>
              </a:ext>
            </a:extLst>
          </p:cNvPr>
          <p:cNvGrpSpPr/>
          <p:nvPr/>
        </p:nvGrpSpPr>
        <p:grpSpPr>
          <a:xfrm>
            <a:off x="5061560" y="5652173"/>
            <a:ext cx="2380567" cy="1771254"/>
            <a:chOff x="4422189" y="5476580"/>
            <a:chExt cx="2380567" cy="177125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79324" y="6613183"/>
              <a:ext cx="2323432" cy="634651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22189" y="5476580"/>
              <a:ext cx="1444874" cy="124188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DF4E07-034D-A3C1-CA88-3273C6B00174}"/>
              </a:ext>
            </a:extLst>
          </p:cNvPr>
          <p:cNvGrpSpPr/>
          <p:nvPr/>
        </p:nvGrpSpPr>
        <p:grpSpPr>
          <a:xfrm>
            <a:off x="2526917" y="5690495"/>
            <a:ext cx="1708805" cy="1771253"/>
            <a:chOff x="1698373" y="5486361"/>
            <a:chExt cx="1708805" cy="177125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55518" y="6622963"/>
              <a:ext cx="1651660" cy="634651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98373" y="5486361"/>
              <a:ext cx="1206779" cy="124189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27084" y="1588444"/>
            <a:ext cx="3002334" cy="199786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024D78-EACD-7FAB-ED57-A09C929A038D}"/>
              </a:ext>
            </a:extLst>
          </p:cNvPr>
          <p:cNvGrpSpPr/>
          <p:nvPr/>
        </p:nvGrpSpPr>
        <p:grpSpPr>
          <a:xfrm>
            <a:off x="11102889" y="5690495"/>
            <a:ext cx="1775709" cy="1736062"/>
            <a:chOff x="11102889" y="5690495"/>
            <a:chExt cx="1775709" cy="173606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02889" y="5690495"/>
              <a:ext cx="1482970" cy="1241884"/>
            </a:xfrm>
            <a:prstGeom prst="rect">
              <a:avLst/>
            </a:prstGeom>
          </p:spPr>
        </p:pic>
        <p:pic>
          <p:nvPicPr>
            <p:cNvPr id="84" name="Object 81">
              <a:extLst>
                <a:ext uri="{FF2B5EF4-FFF2-40B4-BE49-F238E27FC236}">
                  <a16:creationId xmlns:a16="http://schemas.microsoft.com/office/drawing/2014/main" id="{E1A46484-4764-0FE8-320F-9E17CDA4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18167" y="6791907"/>
              <a:ext cx="1660431" cy="634650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2470028" y="7836710"/>
            <a:ext cx="1968883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319925" y="7819164"/>
            <a:ext cx="1968883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8158415" y="7804614"/>
            <a:ext cx="1968883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11037402" y="7789988"/>
            <a:ext cx="1968883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13792200" y="7825050"/>
            <a:ext cx="1968883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11688" y="-1480764"/>
            <a:ext cx="21279828" cy="14224983"/>
            <a:chOff x="-1111688" y="-1480764"/>
            <a:chExt cx="21279828" cy="1422498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073022" y="33110"/>
              <a:ext cx="12791111" cy="11197235"/>
              <a:chOff x="-1073022" y="33110"/>
              <a:chExt cx="12791111" cy="111972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4920000">
                <a:off x="-1073022" y="33110"/>
                <a:ext cx="12791111" cy="111972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281897" y="-204218"/>
              <a:ext cx="11886243" cy="10507398"/>
              <a:chOff x="8281897" y="-204218"/>
              <a:chExt cx="11886243" cy="1050739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81897" y="-204218"/>
                <a:ext cx="11886243" cy="1050739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40743" y="1438276"/>
            <a:ext cx="4418863" cy="252325"/>
            <a:chOff x="540743" y="1438276"/>
            <a:chExt cx="4418863" cy="252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743" y="1438276"/>
              <a:ext cx="4418863" cy="252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5083" y="-4691288"/>
            <a:ext cx="6380952" cy="7615911"/>
            <a:chOff x="11935083" y="-4691288"/>
            <a:chExt cx="6380952" cy="76159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391773" y="-4255981"/>
              <a:ext cx="3463714" cy="6171429"/>
              <a:chOff x="13391773" y="-4255981"/>
              <a:chExt cx="3463714" cy="6171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100000">
                <a:off x="13391773" y="-4255981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75494" y="-503949"/>
              <a:ext cx="3266667" cy="3428571"/>
              <a:chOff x="13675494" y="-503949"/>
              <a:chExt cx="3266667" cy="342857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4276093" y="-162007"/>
                <a:ext cx="2057128" cy="2742837"/>
                <a:chOff x="14276093" y="-162007"/>
                <a:chExt cx="2057128" cy="274283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2100000">
                  <a:off x="14276093" y="-162007"/>
                  <a:ext cx="2057128" cy="274283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046993" y="2319342"/>
                <a:ext cx="468455" cy="465527"/>
                <a:chOff x="15046993" y="2319342"/>
                <a:chExt cx="468455" cy="46552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100000">
                  <a:off x="15046993" y="2319342"/>
                  <a:ext cx="468455" cy="4655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7065032" y="584259"/>
              <a:ext cx="1043515" cy="1953396"/>
              <a:chOff x="17065032" y="584259"/>
              <a:chExt cx="1043515" cy="195339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7140493" y="2071173"/>
                <a:ext cx="387831" cy="385407"/>
                <a:chOff x="17140493" y="2071173"/>
                <a:chExt cx="387831" cy="38540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2100000">
                  <a:off x="17140493" y="2071173"/>
                  <a:ext cx="387831" cy="385407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7723109" y="889300"/>
                <a:ext cx="321353" cy="319103"/>
                <a:chOff x="17723109" y="889300"/>
                <a:chExt cx="321353" cy="319103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3300000">
                  <a:off x="17723109" y="889300"/>
                  <a:ext cx="321353" cy="31910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7464212" y="616870"/>
                <a:ext cx="164824" cy="163670"/>
                <a:chOff x="17464212" y="616870"/>
                <a:chExt cx="164824" cy="163670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3300000">
                  <a:off x="17464212" y="616870"/>
                  <a:ext cx="164824" cy="16367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5" name="그룹 1015"/>
          <p:cNvGrpSpPr/>
          <p:nvPr/>
        </p:nvGrpSpPr>
        <p:grpSpPr>
          <a:xfrm>
            <a:off x="660940" y="2297143"/>
            <a:ext cx="16933345" cy="7369524"/>
            <a:chOff x="660940" y="2297143"/>
            <a:chExt cx="16933345" cy="73695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0940" y="2297143"/>
              <a:ext cx="16933345" cy="7369524"/>
            </a:xfrm>
            <a:prstGeom prst="rect">
              <a:avLst/>
            </a:prstGeom>
          </p:spPr>
        </p:pic>
      </p:grpSp>
      <p:pic>
        <p:nvPicPr>
          <p:cNvPr id="28" name="Object 13">
            <a:extLst>
              <a:ext uri="{FF2B5EF4-FFF2-40B4-BE49-F238E27FC236}">
                <a16:creationId xmlns:a16="http://schemas.microsoft.com/office/drawing/2014/main" id="{1E672DAC-BCD9-8FA6-F3CC-7F52CC9B88A9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3400" y="342900"/>
            <a:ext cx="4604661" cy="1707642"/>
          </a:xfrm>
          <a:prstGeom prst="rect">
            <a:avLst/>
          </a:prstGeom>
        </p:spPr>
      </p:pic>
      <p:pic>
        <p:nvPicPr>
          <p:cNvPr id="50" name="KakaoTalk_20220816_1643332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3000" y="2779557"/>
            <a:ext cx="16078200" cy="64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7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6425" y="411163"/>
            <a:ext cx="16840336" cy="9010578"/>
            <a:chOff x="722689" y="637568"/>
            <a:chExt cx="16840336" cy="90105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689" y="637568"/>
              <a:ext cx="16840336" cy="901057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68975F9-85C3-EFA0-2552-6EE22F37A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3" y="587800"/>
            <a:ext cx="4106187" cy="6661738"/>
          </a:xfrm>
          <a:prstGeom prst="rect">
            <a:avLst/>
          </a:prstGeom>
        </p:spPr>
      </p:pic>
      <p:pic>
        <p:nvPicPr>
          <p:cNvPr id="22" name="비콘 최신화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3971"/>
          <a:stretch/>
        </p:blipFill>
        <p:spPr>
          <a:xfrm>
            <a:off x="1419909" y="1313411"/>
            <a:ext cx="2852833" cy="4596938"/>
          </a:xfrm>
          <a:prstGeom prst="rect">
            <a:avLst/>
          </a:prstGeom>
        </p:spPr>
      </p:pic>
      <p:pic>
        <p:nvPicPr>
          <p:cNvPr id="3076" name="Picture 4" descr="모니터 일러스트 PNG, AI 무료 다운로드 (2022년) - 리틀딥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" t="470" r="47693" b="-470"/>
          <a:stretch/>
        </p:blipFill>
        <p:spPr bwMode="auto">
          <a:xfrm>
            <a:off x="6378208" y="410074"/>
            <a:ext cx="9471392" cy="89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628900"/>
            <a:ext cx="7391399" cy="350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5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5083" y="-4691288"/>
            <a:ext cx="6380952" cy="7615911"/>
            <a:chOff x="11935083" y="-4691288"/>
            <a:chExt cx="6380952" cy="76159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91773" y="-4255981"/>
              <a:ext cx="3463714" cy="6171429"/>
              <a:chOff x="13391773" y="-4255981"/>
              <a:chExt cx="3463714" cy="617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100000">
                <a:off x="13391773" y="-4255981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5494" y="-503949"/>
              <a:ext cx="3266667" cy="3428571"/>
              <a:chOff x="13675494" y="-503949"/>
              <a:chExt cx="3266667" cy="342857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4276093" y="-162007"/>
                <a:ext cx="2057128" cy="2742837"/>
                <a:chOff x="14276093" y="-162007"/>
                <a:chExt cx="2057128" cy="274283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00000">
                  <a:off x="14276093" y="-162007"/>
                  <a:ext cx="2057128" cy="274283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046993" y="2319342"/>
                <a:ext cx="468455" cy="465527"/>
                <a:chOff x="15046993" y="2319342"/>
                <a:chExt cx="468455" cy="46552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15046993" y="2319342"/>
                  <a:ext cx="468455" cy="4655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7065032" y="584259"/>
              <a:ext cx="1043515" cy="1953396"/>
              <a:chOff x="17065032" y="584259"/>
              <a:chExt cx="1043515" cy="195339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40493" y="2071173"/>
                <a:ext cx="387831" cy="385407"/>
                <a:chOff x="17140493" y="2071173"/>
                <a:chExt cx="387831" cy="38540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00000">
                  <a:off x="17140493" y="2071173"/>
                  <a:ext cx="387831" cy="38540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723109" y="889300"/>
                <a:ext cx="321353" cy="319103"/>
                <a:chOff x="17723109" y="889300"/>
                <a:chExt cx="321353" cy="31910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3300000">
                  <a:off x="17723109" y="889300"/>
                  <a:ext cx="321353" cy="31910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464212" y="616870"/>
                <a:ext cx="164824" cy="163670"/>
                <a:chOff x="17464212" y="616870"/>
                <a:chExt cx="164824" cy="16367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3300000">
                  <a:off x="17464212" y="616870"/>
                  <a:ext cx="164824" cy="16367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1913733" y="-2434456"/>
            <a:ext cx="10802241" cy="14893155"/>
            <a:chOff x="1876792" y="-2448250"/>
            <a:chExt cx="10802241" cy="14893155"/>
          </a:xfrm>
        </p:grpSpPr>
        <p:pic>
          <p:nvPicPr>
            <p:cNvPr id="30" name="Object 29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876792" y="-2448250"/>
              <a:ext cx="10802241" cy="14893155"/>
            </a:xfrm>
            <a:prstGeom prst="rect">
              <a:avLst/>
            </a:prstGeom>
          </p:spPr>
        </p:pic>
      </p:grpSp>
      <p:pic>
        <p:nvPicPr>
          <p:cNvPr id="28" name="그림 2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D6C4822-114A-2CAD-3ECF-BE7B768DB8F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167" b="98889" l="10000" r="80725">
                        <a14:foregroundMark x1="35250" y1="56832" x2="36667" y2="71944"/>
                        <a14:foregroundMark x1="31014" y1="11667" x2="33041" y2="33279"/>
                        <a14:foregroundMark x1="37246" y1="63611" x2="13188" y2="88333"/>
                        <a14:foregroundMark x1="24348" y1="69722" x2="20290" y2="77500"/>
                        <a14:foregroundMark x1="19855" y1="76389" x2="16377" y2="82778"/>
                        <a14:foregroundMark x1="16377" y1="82778" x2="17681" y2="91944"/>
                        <a14:foregroundMark x1="17681" y1="91944" x2="44203" y2="84167"/>
                        <a14:foregroundMark x1="44203" y1="84167" x2="54058" y2="87500"/>
                        <a14:foregroundMark x1="54058" y1="87500" x2="68551" y2="83056"/>
                        <a14:foregroundMark x1="68551" y1="83056" x2="73333" y2="68056"/>
                        <a14:foregroundMark x1="73333" y1="68056" x2="74203" y2="58611"/>
                        <a14:foregroundMark x1="74203" y1="58611" x2="73768" y2="54167"/>
                        <a14:foregroundMark x1="65362" y1="8056" x2="69130" y2="8889"/>
                        <a14:foregroundMark x1="69130" y1="8889" x2="70000" y2="10000"/>
                        <a14:foregroundMark x1="68841" y1="4722" x2="68841" y2="4722"/>
                        <a14:foregroundMark x1="70321" y1="21389" x2="70580" y2="33056"/>
                        <a14:foregroundMark x1="70315" y1="21111" x2="70321" y2="21389"/>
                        <a14:foregroundMark x1="70309" y1="20833" x2="70315" y2="21111"/>
                        <a14:foregroundMark x1="70290" y1="20000" x2="70309" y2="20833"/>
                        <a14:foregroundMark x1="70580" y1="33056" x2="71159" y2="36111"/>
                        <a14:foregroundMark x1="67826" y1="25833" x2="65797" y2="28611"/>
                        <a14:foregroundMark x1="23188" y1="78333" x2="47101" y2="76944"/>
                        <a14:foregroundMark x1="17971" y1="93056" x2="33188" y2="93889"/>
                        <a14:foregroundMark x1="33188" y1="93889" x2="51739" y2="93889"/>
                        <a14:foregroundMark x1="44348" y1="71389" x2="59420" y2="56944"/>
                        <a14:foregroundMark x1="36087" y1="61389" x2="63913" y2="53333"/>
                        <a14:foregroundMark x1="70870" y1="52500" x2="68406" y2="62778"/>
                        <a14:foregroundMark x1="71449" y1="47222" x2="75072" y2="50556"/>
                        <a14:foregroundMark x1="75072" y1="50556" x2="79420" y2="59167"/>
                        <a14:foregroundMark x1="79420" y1="59167" x2="80725" y2="66944"/>
                        <a14:foregroundMark x1="80725" y1="66944" x2="76667" y2="72778"/>
                        <a14:foregroundMark x1="72754" y1="41111" x2="72754" y2="41111"/>
                        <a14:foregroundMark x1="78406" y1="70278" x2="75217" y2="80278"/>
                        <a14:foregroundMark x1="75217" y1="80278" x2="59275" y2="95556"/>
                        <a14:foregroundMark x1="79565" y1="76389" x2="75942" y2="85278"/>
                        <a14:foregroundMark x1="75942" y1="85278" x2="61739" y2="98056"/>
                        <a14:foregroundMark x1="13768" y1="86944" x2="14203" y2="98056"/>
                        <a14:foregroundMark x1="14203" y1="98056" x2="14493" y2="98889"/>
                        <a14:foregroundMark x1="12029" y1="97500" x2="12754" y2="82778"/>
                        <a14:foregroundMark x1="12754" y1="82778" x2="19130" y2="71944"/>
                        <a14:foregroundMark x1="19130" y1="71944" x2="22899" y2="70278"/>
                        <a14:foregroundMark x1="10290" y1="92500" x2="10000" y2="94444"/>
                        <a14:backgroundMark x1="33478" y1="47222" x2="33478" y2="47222"/>
                        <a14:backgroundMark x1="33913" y1="38056" x2="33768" y2="50000"/>
                        <a14:backgroundMark x1="32464" y1="35278" x2="32464" y2="35278"/>
                        <a14:backgroundMark x1="32899" y1="35833" x2="33478" y2="36667"/>
                        <a14:backgroundMark x1="32899" y1="35278" x2="32899" y2="35278"/>
                        <a14:backgroundMark x1="32464" y1="34722" x2="34058" y2="35556"/>
                        <a14:backgroundMark x1="32899" y1="33611" x2="32899" y2="33611"/>
                        <a14:backgroundMark x1="33333" y1="37222" x2="33913" y2="41667"/>
                        <a14:backgroundMark x1="33913" y1="51667" x2="34058" y2="56389"/>
                        <a14:backgroundMark x1="33768" y1="49444" x2="35362" y2="51111"/>
                        <a14:backgroundMark x1="34783" y1="57778" x2="35507" y2="55556"/>
                        <a14:backgroundMark x1="35362" y1="56667" x2="35362" y2="56667"/>
                        <a14:backgroundMark x1="74058" y1="44167" x2="74058" y2="44167"/>
                        <a14:backgroundMark x1="73478" y1="43611" x2="73478" y2="43611"/>
                        <a14:backgroundMark x1="70000" y1="21111" x2="70000" y2="21111"/>
                        <a14:backgroundMark x1="70290" y1="20833" x2="70290" y2="20833"/>
                        <a14:backgroundMark x1="70290" y1="20000" x2="70290" y2="20000"/>
                        <a14:backgroundMark x1="70435" y1="21389" x2="70435" y2="21389"/>
                        <a14:backgroundMark x1="72899" y1="43889" x2="72899" y2="43889"/>
                        <a14:backgroundMark x1="33043" y1="33889" x2="33043" y2="3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5" r="21017"/>
          <a:stretch/>
        </p:blipFill>
        <p:spPr>
          <a:xfrm>
            <a:off x="8660336" y="3213394"/>
            <a:ext cx="9625378" cy="707232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4A5892D-9860-A539-B981-CCCB8EA4F40F}"/>
              </a:ext>
            </a:extLst>
          </p:cNvPr>
          <p:cNvGrpSpPr/>
          <p:nvPr/>
        </p:nvGrpSpPr>
        <p:grpSpPr>
          <a:xfrm>
            <a:off x="5741064" y="2936166"/>
            <a:ext cx="3668713" cy="3662961"/>
            <a:chOff x="3494087" y="3156939"/>
            <a:chExt cx="2525230" cy="2426218"/>
          </a:xfrm>
        </p:grpSpPr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9799AA5E-2B22-0196-5746-1B21C55F6AA6}"/>
                </a:ext>
              </a:extLst>
            </p:cNvPr>
            <p:cNvSpPr/>
            <p:nvPr/>
          </p:nvSpPr>
          <p:spPr>
            <a:xfrm rot="2027665">
              <a:off x="3657614" y="3156939"/>
              <a:ext cx="2361703" cy="2426218"/>
            </a:xfrm>
            <a:prstGeom prst="arc">
              <a:avLst>
                <a:gd name="adj1" fmla="val 16200000"/>
                <a:gd name="adj2" fmla="val 234143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1" b="1" dirty="0"/>
            </a:p>
          </p:txBody>
        </p:sp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7809F087-B23B-8C91-C547-E6FF301832BA}"/>
                </a:ext>
              </a:extLst>
            </p:cNvPr>
            <p:cNvSpPr/>
            <p:nvPr/>
          </p:nvSpPr>
          <p:spPr>
            <a:xfrm rot="1856208">
              <a:off x="3630514" y="3400114"/>
              <a:ext cx="1859131" cy="1846328"/>
            </a:xfrm>
            <a:prstGeom prst="arc">
              <a:avLst>
                <a:gd name="adj1" fmla="val 16688224"/>
                <a:gd name="adj2" fmla="val 2341437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1" b="1" dirty="0"/>
            </a:p>
          </p:txBody>
        </p:sp>
        <p:sp>
          <p:nvSpPr>
            <p:cNvPr id="33" name="원호 32">
              <a:extLst>
                <a:ext uri="{FF2B5EF4-FFF2-40B4-BE49-F238E27FC236}">
                  <a16:creationId xmlns:a16="http://schemas.microsoft.com/office/drawing/2014/main" id="{1DD630BA-A431-8D98-03AF-C20D50F565D8}"/>
                </a:ext>
              </a:extLst>
            </p:cNvPr>
            <p:cNvSpPr/>
            <p:nvPr/>
          </p:nvSpPr>
          <p:spPr>
            <a:xfrm rot="1579439">
              <a:off x="3494087" y="3619516"/>
              <a:ext cx="1529962" cy="1272036"/>
            </a:xfrm>
            <a:prstGeom prst="arc">
              <a:avLst>
                <a:gd name="adj1" fmla="val 17513344"/>
                <a:gd name="adj2" fmla="val 1783665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1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C7825C-31D0-CCF5-2919-D1C227F72C7C}"/>
              </a:ext>
            </a:extLst>
          </p:cNvPr>
          <p:cNvGrpSpPr/>
          <p:nvPr/>
        </p:nvGrpSpPr>
        <p:grpSpPr>
          <a:xfrm>
            <a:off x="179980" y="2770671"/>
            <a:ext cx="4066707" cy="6074863"/>
            <a:chOff x="9053542" y="2501910"/>
            <a:chExt cx="4066707" cy="6074863"/>
          </a:xfrm>
        </p:grpSpPr>
        <p:pic>
          <p:nvPicPr>
            <p:cNvPr id="49" name="그림 48" descr="텍스트, 모니터, 디스플레이, 스크린샷이(가) 표시된 사진&#10;&#10;자동 생성된 설명">
              <a:extLst>
                <a:ext uri="{FF2B5EF4-FFF2-40B4-BE49-F238E27FC236}">
                  <a16:creationId xmlns:a16="http://schemas.microsoft.com/office/drawing/2014/main" id="{95867402-12B2-3B9D-1884-D0F552DA9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306" b="89951" l="9827" r="89595">
                          <a14:foregroundMark x1="26879" y1="4613" x2="26879" y2="4613"/>
                          <a14:foregroundMark x1="22543" y1="5931" x2="60983" y2="6755"/>
                          <a14:foregroundMark x1="60983" y1="6755" x2="62139" y2="6919"/>
                          <a14:foregroundMark x1="45954" y1="2306" x2="75723" y2="3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98"/>
            <a:stretch/>
          </p:blipFill>
          <p:spPr>
            <a:xfrm>
              <a:off x="9053542" y="2501910"/>
              <a:ext cx="4066707" cy="607486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8C25A30-2D44-3895-E064-A05EF89F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3721" y="3027095"/>
              <a:ext cx="2779876" cy="4731661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568975F9-85C3-EFA0-2552-6EE22F37A3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31" y="2807298"/>
            <a:ext cx="4106187" cy="6661738"/>
          </a:xfrm>
          <a:prstGeom prst="rect">
            <a:avLst/>
          </a:prstGeom>
        </p:spPr>
      </p:pic>
      <p:grpSp>
        <p:nvGrpSpPr>
          <p:cNvPr id="51" name="그룹 1012">
            <a:extLst>
              <a:ext uri="{FF2B5EF4-FFF2-40B4-BE49-F238E27FC236}">
                <a16:creationId xmlns:a16="http://schemas.microsoft.com/office/drawing/2014/main" id="{A6CDAD98-5F5D-509A-6076-4E811299A9E9}"/>
              </a:ext>
            </a:extLst>
          </p:cNvPr>
          <p:cNvGrpSpPr/>
          <p:nvPr/>
        </p:nvGrpSpPr>
        <p:grpSpPr>
          <a:xfrm>
            <a:off x="540743" y="460291"/>
            <a:ext cx="8838567" cy="1466763"/>
            <a:chOff x="540743" y="460291"/>
            <a:chExt cx="8838567" cy="1466763"/>
          </a:xfrm>
        </p:grpSpPr>
        <p:grpSp>
          <p:nvGrpSpPr>
            <p:cNvPr id="52" name="그룹 1013">
              <a:extLst>
                <a:ext uri="{FF2B5EF4-FFF2-40B4-BE49-F238E27FC236}">
                  <a16:creationId xmlns:a16="http://schemas.microsoft.com/office/drawing/2014/main" id="{C3897D19-2B85-DF7B-0BBA-71CE5603B5E0}"/>
                </a:ext>
              </a:extLst>
            </p:cNvPr>
            <p:cNvGrpSpPr/>
            <p:nvPr/>
          </p:nvGrpSpPr>
          <p:grpSpPr>
            <a:xfrm>
              <a:off x="540743" y="1438276"/>
              <a:ext cx="8838567" cy="252325"/>
              <a:chOff x="540743" y="1438276"/>
              <a:chExt cx="8838567" cy="252325"/>
            </a:xfrm>
          </p:grpSpPr>
          <p:pic>
            <p:nvPicPr>
              <p:cNvPr id="54" name="Object 33">
                <a:extLst>
                  <a:ext uri="{FF2B5EF4-FFF2-40B4-BE49-F238E27FC236}">
                    <a16:creationId xmlns:a16="http://schemas.microsoft.com/office/drawing/2014/main" id="{4FDFD790-19D4-319C-A7B7-3AC956D59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40743" y="1438276"/>
                <a:ext cx="8838567" cy="252325"/>
              </a:xfrm>
              <a:prstGeom prst="rect">
                <a:avLst/>
              </a:prstGeom>
            </p:spPr>
          </p:pic>
        </p:grpSp>
        <p:pic>
          <p:nvPicPr>
            <p:cNvPr id="53" name="Object 35">
              <a:extLst>
                <a:ext uri="{FF2B5EF4-FFF2-40B4-BE49-F238E27FC236}">
                  <a16:creationId xmlns:a16="http://schemas.microsoft.com/office/drawing/2014/main" id="{32E79656-E8DA-D3A3-4DB1-76396948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1896" y="304105"/>
              <a:ext cx="8580613" cy="1706060"/>
            </a:xfrm>
            <a:prstGeom prst="rect">
              <a:avLst/>
            </a:prstGeom>
          </p:spPr>
        </p:pic>
      </p:grpSp>
      <p:sp>
        <p:nvSpPr>
          <p:cNvPr id="43" name="직사각형 42"/>
          <p:cNvSpPr/>
          <p:nvPr/>
        </p:nvSpPr>
        <p:spPr>
          <a:xfrm>
            <a:off x="2532863" y="190105"/>
            <a:ext cx="7704114" cy="1283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3d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프린팅 도면</a:t>
            </a:r>
            <a:endParaRPr lang="ko-KR" altLang="en-US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571" b="96283" l="9904" r="89959">
                        <a14:foregroundMark x1="54195" y1="93367" x2="54195" y2="93367"/>
                        <a14:foregroundMark x1="54195" y1="95044" x2="54195" y2="95044"/>
                        <a14:foregroundMark x1="57359" y1="5539" x2="57359" y2="5539"/>
                        <a14:foregroundMark x1="44429" y1="5029" x2="44429" y2="5029"/>
                        <a14:foregroundMark x1="52957" y1="4373" x2="52957" y2="4373"/>
                        <a14:foregroundMark x1="61898" y1="4009" x2="61898" y2="4009"/>
                        <a14:foregroundMark x1="66300" y1="3644" x2="66300" y2="3644"/>
                        <a14:foregroundMark x1="68088" y1="3936" x2="68088" y2="3936"/>
                        <a14:foregroundMark x1="58597" y1="96283" x2="58597" y2="96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2300" y="3213394"/>
            <a:ext cx="2544076" cy="4801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5083" y="-4691288"/>
            <a:ext cx="6380952" cy="7615911"/>
            <a:chOff x="11935083" y="-4691288"/>
            <a:chExt cx="6380952" cy="76159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91773" y="-4255981"/>
              <a:ext cx="3463714" cy="6171429"/>
              <a:chOff x="13391773" y="-4255981"/>
              <a:chExt cx="3463714" cy="617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100000">
                <a:off x="13391773" y="-4255981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5494" y="-503949"/>
              <a:ext cx="3266667" cy="3428571"/>
              <a:chOff x="13675494" y="-503949"/>
              <a:chExt cx="3266667" cy="342857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4276093" y="-162007"/>
                <a:ext cx="2057128" cy="2742837"/>
                <a:chOff x="14276093" y="-162007"/>
                <a:chExt cx="2057128" cy="274283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00000">
                  <a:off x="14276093" y="-162007"/>
                  <a:ext cx="2057128" cy="274283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046993" y="2319342"/>
                <a:ext cx="468455" cy="465527"/>
                <a:chOff x="15046993" y="2319342"/>
                <a:chExt cx="468455" cy="46552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15046993" y="2319342"/>
                  <a:ext cx="468455" cy="4655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7065032" y="584259"/>
              <a:ext cx="1043515" cy="1953396"/>
              <a:chOff x="17065032" y="584259"/>
              <a:chExt cx="1043515" cy="195339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40493" y="2071173"/>
                <a:ext cx="387831" cy="385407"/>
                <a:chOff x="17140493" y="2071173"/>
                <a:chExt cx="387831" cy="38540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2100000">
                  <a:off x="17140493" y="2071173"/>
                  <a:ext cx="387831" cy="38540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723109" y="889300"/>
                <a:ext cx="321353" cy="319103"/>
                <a:chOff x="17723109" y="889300"/>
                <a:chExt cx="321353" cy="31910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3300000">
                  <a:off x="17723109" y="889300"/>
                  <a:ext cx="321353" cy="31910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464212" y="616870"/>
                <a:ext cx="164824" cy="163670"/>
                <a:chOff x="17464212" y="616870"/>
                <a:chExt cx="164824" cy="16367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3300000">
                  <a:off x="17464212" y="616870"/>
                  <a:ext cx="164824" cy="16367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8" name="그림 2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D6C4822-114A-2CAD-3ECF-BE7B768DB8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67" b="98889" l="10000" r="80725">
                        <a14:foregroundMark x1="35250" y1="56832" x2="36667" y2="71944"/>
                        <a14:foregroundMark x1="31014" y1="11667" x2="33041" y2="33279"/>
                        <a14:foregroundMark x1="37246" y1="63611" x2="13188" y2="88333"/>
                        <a14:foregroundMark x1="24348" y1="69722" x2="20290" y2="77500"/>
                        <a14:foregroundMark x1="19855" y1="76389" x2="16377" y2="82778"/>
                        <a14:foregroundMark x1="16377" y1="82778" x2="17681" y2="91944"/>
                        <a14:foregroundMark x1="17681" y1="91944" x2="44203" y2="84167"/>
                        <a14:foregroundMark x1="44203" y1="84167" x2="54058" y2="87500"/>
                        <a14:foregroundMark x1="54058" y1="87500" x2="68551" y2="83056"/>
                        <a14:foregroundMark x1="68551" y1="83056" x2="73333" y2="68056"/>
                        <a14:foregroundMark x1="73333" y1="68056" x2="74203" y2="58611"/>
                        <a14:foregroundMark x1="74203" y1="58611" x2="73768" y2="54167"/>
                        <a14:foregroundMark x1="65362" y1="8056" x2="69130" y2="8889"/>
                        <a14:foregroundMark x1="69130" y1="8889" x2="70000" y2="10000"/>
                        <a14:foregroundMark x1="68841" y1="4722" x2="68841" y2="4722"/>
                        <a14:foregroundMark x1="70321" y1="21389" x2="70580" y2="33056"/>
                        <a14:foregroundMark x1="70315" y1="21111" x2="70321" y2="21389"/>
                        <a14:foregroundMark x1="70309" y1="20833" x2="70315" y2="21111"/>
                        <a14:foregroundMark x1="70290" y1="20000" x2="70309" y2="20833"/>
                        <a14:foregroundMark x1="70580" y1="33056" x2="71159" y2="36111"/>
                        <a14:foregroundMark x1="67826" y1="25833" x2="65797" y2="28611"/>
                        <a14:foregroundMark x1="23188" y1="78333" x2="47101" y2="76944"/>
                        <a14:foregroundMark x1="17971" y1="93056" x2="33188" y2="93889"/>
                        <a14:foregroundMark x1="33188" y1="93889" x2="51739" y2="93889"/>
                        <a14:foregroundMark x1="44348" y1="71389" x2="59420" y2="56944"/>
                        <a14:foregroundMark x1="36087" y1="61389" x2="63913" y2="53333"/>
                        <a14:foregroundMark x1="70870" y1="52500" x2="68406" y2="62778"/>
                        <a14:foregroundMark x1="71449" y1="47222" x2="75072" y2="50556"/>
                        <a14:foregroundMark x1="75072" y1="50556" x2="79420" y2="59167"/>
                        <a14:foregroundMark x1="79420" y1="59167" x2="80725" y2="66944"/>
                        <a14:foregroundMark x1="80725" y1="66944" x2="76667" y2="72778"/>
                        <a14:foregroundMark x1="72754" y1="41111" x2="72754" y2="41111"/>
                        <a14:foregroundMark x1="78406" y1="70278" x2="75217" y2="80278"/>
                        <a14:foregroundMark x1="75217" y1="80278" x2="59275" y2="95556"/>
                        <a14:foregroundMark x1="79565" y1="76389" x2="75942" y2="85278"/>
                        <a14:foregroundMark x1="75942" y1="85278" x2="61739" y2="98056"/>
                        <a14:foregroundMark x1="13768" y1="86944" x2="14203" y2="98056"/>
                        <a14:foregroundMark x1="14203" y1="98056" x2="14493" y2="98889"/>
                        <a14:foregroundMark x1="12029" y1="97500" x2="12754" y2="82778"/>
                        <a14:foregroundMark x1="12754" y1="82778" x2="19130" y2="71944"/>
                        <a14:foregroundMark x1="19130" y1="71944" x2="22899" y2="70278"/>
                        <a14:foregroundMark x1="10290" y1="92500" x2="10000" y2="94444"/>
                        <a14:backgroundMark x1="33478" y1="47222" x2="33478" y2="47222"/>
                        <a14:backgroundMark x1="33913" y1="38056" x2="33768" y2="50000"/>
                        <a14:backgroundMark x1="32464" y1="35278" x2="32464" y2="35278"/>
                        <a14:backgroundMark x1="32899" y1="35833" x2="33478" y2="36667"/>
                        <a14:backgroundMark x1="32899" y1="35278" x2="32899" y2="35278"/>
                        <a14:backgroundMark x1="32464" y1="34722" x2="34058" y2="35556"/>
                        <a14:backgroundMark x1="32899" y1="33611" x2="32899" y2="33611"/>
                        <a14:backgroundMark x1="33333" y1="37222" x2="33913" y2="41667"/>
                        <a14:backgroundMark x1="33913" y1="51667" x2="34058" y2="56389"/>
                        <a14:backgroundMark x1="33768" y1="49444" x2="35362" y2="51111"/>
                        <a14:backgroundMark x1="34783" y1="57778" x2="35507" y2="55556"/>
                        <a14:backgroundMark x1="35362" y1="56667" x2="35362" y2="56667"/>
                        <a14:backgroundMark x1="74058" y1="44167" x2="74058" y2="44167"/>
                        <a14:backgroundMark x1="73478" y1="43611" x2="73478" y2="43611"/>
                        <a14:backgroundMark x1="70000" y1="21111" x2="70000" y2="21111"/>
                        <a14:backgroundMark x1="70290" y1="20833" x2="70290" y2="20833"/>
                        <a14:backgroundMark x1="70290" y1="20000" x2="70290" y2="20000"/>
                        <a14:backgroundMark x1="70435" y1="21389" x2="70435" y2="21389"/>
                        <a14:backgroundMark x1="72899" y1="43889" x2="72899" y2="43889"/>
                        <a14:backgroundMark x1="33043" y1="33889" x2="33043" y2="3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5" r="21017"/>
          <a:stretch/>
        </p:blipFill>
        <p:spPr>
          <a:xfrm>
            <a:off x="8660336" y="3213394"/>
            <a:ext cx="9625378" cy="7072320"/>
          </a:xfrm>
          <a:prstGeom prst="rect">
            <a:avLst/>
          </a:prstGeom>
        </p:spPr>
      </p:pic>
      <p:grpSp>
        <p:nvGrpSpPr>
          <p:cNvPr id="51" name="그룹 1012">
            <a:extLst>
              <a:ext uri="{FF2B5EF4-FFF2-40B4-BE49-F238E27FC236}">
                <a16:creationId xmlns:a16="http://schemas.microsoft.com/office/drawing/2014/main" id="{A6CDAD98-5F5D-509A-6076-4E811299A9E9}"/>
              </a:ext>
            </a:extLst>
          </p:cNvPr>
          <p:cNvGrpSpPr/>
          <p:nvPr/>
        </p:nvGrpSpPr>
        <p:grpSpPr>
          <a:xfrm>
            <a:off x="540743" y="460291"/>
            <a:ext cx="8838567" cy="1466763"/>
            <a:chOff x="540743" y="460291"/>
            <a:chExt cx="8838567" cy="1466763"/>
          </a:xfrm>
        </p:grpSpPr>
        <p:grpSp>
          <p:nvGrpSpPr>
            <p:cNvPr id="52" name="그룹 1013">
              <a:extLst>
                <a:ext uri="{FF2B5EF4-FFF2-40B4-BE49-F238E27FC236}">
                  <a16:creationId xmlns:a16="http://schemas.microsoft.com/office/drawing/2014/main" id="{C3897D19-2B85-DF7B-0BBA-71CE5603B5E0}"/>
                </a:ext>
              </a:extLst>
            </p:cNvPr>
            <p:cNvGrpSpPr/>
            <p:nvPr/>
          </p:nvGrpSpPr>
          <p:grpSpPr>
            <a:xfrm>
              <a:off x="540743" y="1438276"/>
              <a:ext cx="8838567" cy="252325"/>
              <a:chOff x="540743" y="1438276"/>
              <a:chExt cx="8838567" cy="252325"/>
            </a:xfrm>
          </p:grpSpPr>
          <p:pic>
            <p:nvPicPr>
              <p:cNvPr id="54" name="Object 33">
                <a:extLst>
                  <a:ext uri="{FF2B5EF4-FFF2-40B4-BE49-F238E27FC236}">
                    <a16:creationId xmlns:a16="http://schemas.microsoft.com/office/drawing/2014/main" id="{4FDFD790-19D4-319C-A7B7-3AC956D59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0743" y="1438276"/>
                <a:ext cx="8838567" cy="252325"/>
              </a:xfrm>
              <a:prstGeom prst="rect">
                <a:avLst/>
              </a:prstGeom>
            </p:spPr>
          </p:pic>
        </p:grpSp>
        <p:pic>
          <p:nvPicPr>
            <p:cNvPr id="53" name="Object 35">
              <a:extLst>
                <a:ext uri="{FF2B5EF4-FFF2-40B4-BE49-F238E27FC236}">
                  <a16:creationId xmlns:a16="http://schemas.microsoft.com/office/drawing/2014/main" id="{32E79656-E8DA-D3A3-4DB1-76396948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896" y="304105"/>
              <a:ext cx="8580613" cy="1706060"/>
            </a:xfrm>
            <a:prstGeom prst="rect">
              <a:avLst/>
            </a:prstGeom>
          </p:spPr>
        </p:pic>
      </p:grpSp>
      <p:sp>
        <p:nvSpPr>
          <p:cNvPr id="43" name="직사각형 42"/>
          <p:cNvSpPr/>
          <p:nvPr/>
        </p:nvSpPr>
        <p:spPr>
          <a:xfrm>
            <a:off x="2532863" y="190105"/>
            <a:ext cx="7704114" cy="1283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3d</a:t>
            </a:r>
            <a:r>
              <a:rPr lang="ko-KR" altLang="en-US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프린팅 도면</a:t>
            </a:r>
            <a:endParaRPr lang="ko-KR" altLang="en-US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71" b="96283" l="9904" r="89959">
                        <a14:foregroundMark x1="54195" y1="93367" x2="54195" y2="93367"/>
                        <a14:foregroundMark x1="54195" y1="95044" x2="54195" y2="95044"/>
                        <a14:foregroundMark x1="57359" y1="5539" x2="57359" y2="5539"/>
                        <a14:foregroundMark x1="44429" y1="5029" x2="44429" y2="5029"/>
                        <a14:foregroundMark x1="52957" y1="4373" x2="52957" y2="4373"/>
                        <a14:foregroundMark x1="61898" y1="4009" x2="61898" y2="4009"/>
                        <a14:foregroundMark x1="66300" y1="3644" x2="66300" y2="3644"/>
                        <a14:foregroundMark x1="68088" y1="3936" x2="68088" y2="3936"/>
                        <a14:foregroundMark x1="58597" y1="96283" x2="58597" y2="96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2300" y="3213394"/>
            <a:ext cx="2544076" cy="48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83871"/>
            <a:ext cx="12442162" cy="74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5083" y="-4691288"/>
            <a:ext cx="6380952" cy="7615911"/>
            <a:chOff x="11935083" y="-4691288"/>
            <a:chExt cx="6380952" cy="76159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91773" y="-4255981"/>
              <a:ext cx="3463714" cy="6171429"/>
              <a:chOff x="13391773" y="-4255981"/>
              <a:chExt cx="3463714" cy="617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100000">
                <a:off x="13391773" y="-4255981"/>
                <a:ext cx="3463714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675494" y="-503949"/>
              <a:ext cx="3266667" cy="3428571"/>
              <a:chOff x="13675494" y="-503949"/>
              <a:chExt cx="3266667" cy="342857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4276093" y="-162007"/>
                <a:ext cx="2057128" cy="2742837"/>
                <a:chOff x="14276093" y="-162007"/>
                <a:chExt cx="2057128" cy="274283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2100000">
                  <a:off x="14276093" y="-162007"/>
                  <a:ext cx="2057128" cy="274283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046993" y="2319342"/>
                <a:ext cx="468455" cy="465527"/>
                <a:chOff x="15046993" y="2319342"/>
                <a:chExt cx="468455" cy="46552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2100000">
                  <a:off x="15046993" y="2319342"/>
                  <a:ext cx="468455" cy="4655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7065032" y="584259"/>
              <a:ext cx="1043515" cy="1953396"/>
              <a:chOff x="17065032" y="584259"/>
              <a:chExt cx="1043515" cy="195339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40493" y="2071173"/>
                <a:ext cx="387831" cy="385407"/>
                <a:chOff x="17140493" y="2071173"/>
                <a:chExt cx="387831" cy="38540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2100000">
                  <a:off x="17140493" y="2071173"/>
                  <a:ext cx="387831" cy="385407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723109" y="889300"/>
                <a:ext cx="321353" cy="319103"/>
                <a:chOff x="17723109" y="889300"/>
                <a:chExt cx="321353" cy="31910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3300000">
                  <a:off x="17723109" y="889300"/>
                  <a:ext cx="321353" cy="31910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464212" y="616870"/>
                <a:ext cx="164824" cy="163670"/>
                <a:chOff x="17464212" y="616870"/>
                <a:chExt cx="164824" cy="16367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3300000">
                  <a:off x="17464212" y="616870"/>
                  <a:ext cx="164824" cy="16367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-131724" y="-388999"/>
            <a:ext cx="14893155" cy="10802241"/>
            <a:chOff x="-168665" y="-402793"/>
            <a:chExt cx="14893155" cy="10802241"/>
          </a:xfrm>
        </p:grpSpPr>
        <p:pic>
          <p:nvPicPr>
            <p:cNvPr id="30" name="Object 29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876792" y="-2448250"/>
              <a:ext cx="10802241" cy="14893155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C7825C-31D0-CCF5-2919-D1C227F72C7C}"/>
              </a:ext>
            </a:extLst>
          </p:cNvPr>
          <p:cNvGrpSpPr/>
          <p:nvPr/>
        </p:nvGrpSpPr>
        <p:grpSpPr>
          <a:xfrm>
            <a:off x="179980" y="2770671"/>
            <a:ext cx="4066707" cy="6074863"/>
            <a:chOff x="9053542" y="2501910"/>
            <a:chExt cx="4066707" cy="6074863"/>
          </a:xfrm>
        </p:grpSpPr>
        <p:pic>
          <p:nvPicPr>
            <p:cNvPr id="49" name="그림 48" descr="텍스트, 모니터, 디스플레이, 스크린샷이(가) 표시된 사진&#10;&#10;자동 생성된 설명">
              <a:extLst>
                <a:ext uri="{FF2B5EF4-FFF2-40B4-BE49-F238E27FC236}">
                  <a16:creationId xmlns:a16="http://schemas.microsoft.com/office/drawing/2014/main" id="{95867402-12B2-3B9D-1884-D0F552DA9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306" b="89951" l="9827" r="89595">
                          <a14:foregroundMark x1="26879" y1="4613" x2="26879" y2="4613"/>
                          <a14:foregroundMark x1="22543" y1="5931" x2="60983" y2="6755"/>
                          <a14:foregroundMark x1="60983" y1="6755" x2="62139" y2="6919"/>
                          <a14:foregroundMark x1="45954" y1="2306" x2="75723" y2="3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98"/>
            <a:stretch/>
          </p:blipFill>
          <p:spPr>
            <a:xfrm>
              <a:off x="9053542" y="2501910"/>
              <a:ext cx="4066707" cy="607486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8C25A30-2D44-3895-E064-A05EF89F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3721" y="3027095"/>
              <a:ext cx="2779876" cy="4731661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568975F9-85C3-EFA0-2552-6EE22F37A3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31" y="2807298"/>
            <a:ext cx="4106187" cy="6661738"/>
          </a:xfrm>
          <a:prstGeom prst="rect">
            <a:avLst/>
          </a:prstGeom>
        </p:spPr>
      </p:pic>
      <p:grpSp>
        <p:nvGrpSpPr>
          <p:cNvPr id="51" name="그룹 1012">
            <a:extLst>
              <a:ext uri="{FF2B5EF4-FFF2-40B4-BE49-F238E27FC236}">
                <a16:creationId xmlns:a16="http://schemas.microsoft.com/office/drawing/2014/main" id="{A6CDAD98-5F5D-509A-6076-4E811299A9E9}"/>
              </a:ext>
            </a:extLst>
          </p:cNvPr>
          <p:cNvGrpSpPr/>
          <p:nvPr/>
        </p:nvGrpSpPr>
        <p:grpSpPr>
          <a:xfrm>
            <a:off x="533400" y="270231"/>
            <a:ext cx="8838567" cy="1706060"/>
            <a:chOff x="540743" y="304105"/>
            <a:chExt cx="8838567" cy="1706060"/>
          </a:xfrm>
        </p:grpSpPr>
        <p:grpSp>
          <p:nvGrpSpPr>
            <p:cNvPr id="52" name="그룹 1013">
              <a:extLst>
                <a:ext uri="{FF2B5EF4-FFF2-40B4-BE49-F238E27FC236}">
                  <a16:creationId xmlns:a16="http://schemas.microsoft.com/office/drawing/2014/main" id="{C3897D19-2B85-DF7B-0BBA-71CE5603B5E0}"/>
                </a:ext>
              </a:extLst>
            </p:cNvPr>
            <p:cNvGrpSpPr/>
            <p:nvPr/>
          </p:nvGrpSpPr>
          <p:grpSpPr>
            <a:xfrm>
              <a:off x="540743" y="1438276"/>
              <a:ext cx="8838567" cy="252325"/>
              <a:chOff x="540743" y="1438276"/>
              <a:chExt cx="8838567" cy="252325"/>
            </a:xfrm>
          </p:grpSpPr>
          <p:pic>
            <p:nvPicPr>
              <p:cNvPr id="54" name="Object 33">
                <a:extLst>
                  <a:ext uri="{FF2B5EF4-FFF2-40B4-BE49-F238E27FC236}">
                    <a16:creationId xmlns:a16="http://schemas.microsoft.com/office/drawing/2014/main" id="{4FDFD790-19D4-319C-A7B7-3AC956D59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40743" y="1438276"/>
                <a:ext cx="8838567" cy="252325"/>
              </a:xfrm>
              <a:prstGeom prst="rect">
                <a:avLst/>
              </a:prstGeom>
            </p:spPr>
          </p:pic>
        </p:grpSp>
        <p:pic>
          <p:nvPicPr>
            <p:cNvPr id="53" name="Object 35">
              <a:extLst>
                <a:ext uri="{FF2B5EF4-FFF2-40B4-BE49-F238E27FC236}">
                  <a16:creationId xmlns:a16="http://schemas.microsoft.com/office/drawing/2014/main" id="{32E79656-E8DA-D3A3-4DB1-76396948E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943" y="304105"/>
              <a:ext cx="8534400" cy="1706060"/>
            </a:xfrm>
            <a:prstGeom prst="rect">
              <a:avLst/>
            </a:prstGeom>
          </p:spPr>
        </p:pic>
      </p:grpSp>
      <p:pic>
        <p:nvPicPr>
          <p:cNvPr id="2050" name="Picture 2" descr="그래픽 도로 횡단 보도 - Pixabay의 무료 벡터 그래픽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78" y="5743543"/>
            <a:ext cx="12192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571" b="96283" l="9904" r="89959">
                        <a14:foregroundMark x1="54195" y1="93367" x2="54195" y2="93367"/>
                        <a14:foregroundMark x1="54195" y1="95044" x2="54195" y2="95044"/>
                        <a14:foregroundMark x1="57359" y1="5539" x2="57359" y2="5539"/>
                        <a14:foregroundMark x1="44429" y1="5029" x2="44429" y2="5029"/>
                        <a14:foregroundMark x1="52957" y1="4373" x2="52957" y2="4373"/>
                        <a14:foregroundMark x1="61898" y1="4009" x2="61898" y2="4009"/>
                        <a14:foregroundMark x1="66300" y1="3644" x2="66300" y2="3644"/>
                        <a14:foregroundMark x1="68088" y1="3936" x2="68088" y2="3936"/>
                        <a14:foregroundMark x1="58597" y1="96283" x2="58597" y2="96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5209" y="5281770"/>
            <a:ext cx="2017668" cy="380775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571" b="96283" l="9904" r="89959">
                        <a14:foregroundMark x1="54195" y1="93367" x2="54195" y2="93367"/>
                        <a14:foregroundMark x1="54195" y1="95044" x2="54195" y2="95044"/>
                        <a14:foregroundMark x1="57359" y1="5539" x2="57359" y2="5539"/>
                        <a14:foregroundMark x1="44429" y1="5029" x2="44429" y2="5029"/>
                        <a14:foregroundMark x1="52957" y1="4373" x2="52957" y2="4373"/>
                        <a14:foregroundMark x1="61898" y1="4009" x2="61898" y2="4009"/>
                        <a14:foregroundMark x1="66300" y1="3644" x2="66300" y2="3644"/>
                        <a14:foregroundMark x1="68088" y1="3936" x2="68088" y2="3936"/>
                        <a14:foregroundMark x1="58597" y1="96283" x2="58597" y2="96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5047364" y="5889391"/>
            <a:ext cx="2017668" cy="380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0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45265" y="-1333688"/>
            <a:ext cx="21279828" cy="14224983"/>
            <a:chOff x="-2045265" y="-1333688"/>
            <a:chExt cx="21279828" cy="1422498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006599" y="180186"/>
              <a:ext cx="12791111" cy="11197235"/>
              <a:chOff x="-2006599" y="180186"/>
              <a:chExt cx="12791111" cy="111972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4920000">
                <a:off x="-2006599" y="180186"/>
                <a:ext cx="12791111" cy="111972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48320" y="-57143"/>
              <a:ext cx="11886243" cy="10507398"/>
              <a:chOff x="7348320" y="-57143"/>
              <a:chExt cx="11886243" cy="1050739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48320" y="-57143"/>
                <a:ext cx="11886243" cy="1050739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394353" y="352574"/>
            <a:ext cx="8602114" cy="1466763"/>
            <a:chOff x="11394353" y="352574"/>
            <a:chExt cx="8602114" cy="146676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394353" y="1330559"/>
              <a:ext cx="6407225" cy="252325"/>
              <a:chOff x="11394353" y="1330559"/>
              <a:chExt cx="6407225" cy="25232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94353" y="1330559"/>
                <a:ext cx="6407225" cy="25232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5507" y="196388"/>
              <a:ext cx="6492270" cy="1696536"/>
            </a:xfrm>
            <a:prstGeom prst="rect">
              <a:avLst/>
            </a:prstGeom>
          </p:spPr>
        </p:pic>
      </p:grpSp>
      <p:pic>
        <p:nvPicPr>
          <p:cNvPr id="31" name="Picture 0">
            <a:extLst>
              <a:ext uri="{FF2B5EF4-FFF2-40B4-BE49-F238E27FC236}">
                <a16:creationId xmlns:a16="http://schemas.microsoft.com/office/drawing/2014/main" id="{34E0E145-D45C-F89C-0921-3C95432691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86"/>
          <a:stretch/>
        </p:blipFill>
        <p:spPr>
          <a:xfrm>
            <a:off x="2209800" y="3785049"/>
            <a:ext cx="4746504" cy="469053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05" name="그룹 1005"/>
          <p:cNvGrpSpPr/>
          <p:nvPr/>
        </p:nvGrpSpPr>
        <p:grpSpPr>
          <a:xfrm>
            <a:off x="-1524065" y="6525304"/>
            <a:ext cx="7700765" cy="3917764"/>
            <a:chOff x="-1524065" y="6525304"/>
            <a:chExt cx="7700765" cy="39177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4065" y="6525304"/>
              <a:ext cx="7700765" cy="3917764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DF773C-F0DF-12F1-E698-AE265258BB8A}"/>
              </a:ext>
            </a:extLst>
          </p:cNvPr>
          <p:cNvGrpSpPr/>
          <p:nvPr/>
        </p:nvGrpSpPr>
        <p:grpSpPr>
          <a:xfrm>
            <a:off x="5875948" y="2026747"/>
            <a:ext cx="3207749" cy="4290665"/>
            <a:chOff x="5875948" y="2026747"/>
            <a:chExt cx="3207749" cy="429066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DA5AF3D-7B36-6F61-41AC-95A4EAA3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75948" y="2026747"/>
              <a:ext cx="3207749" cy="351660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899551-CA16-FC47-567D-154F6181C18E}"/>
                </a:ext>
              </a:extLst>
            </p:cNvPr>
            <p:cNvSpPr txBox="1"/>
            <p:nvPr/>
          </p:nvSpPr>
          <p:spPr>
            <a:xfrm>
              <a:off x="6366455" y="5240194"/>
              <a:ext cx="22267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/>
                <a:t>앱 </a:t>
              </a:r>
              <a:r>
                <a:rPr lang="en-US" altLang="ko-KR" sz="3200" b="1" dirty="0"/>
                <a:t>‘</a:t>
              </a:r>
              <a:r>
                <a:rPr lang="ko-KR" altLang="en-US" sz="3200" b="1" dirty="0"/>
                <a:t>북극성</a:t>
              </a:r>
              <a:r>
                <a:rPr lang="en-US" altLang="ko-KR" sz="3200" b="1" dirty="0"/>
                <a:t>’</a:t>
              </a:r>
            </a:p>
            <a:p>
              <a:pPr algn="ctr"/>
              <a:r>
                <a:rPr lang="ko-KR" altLang="en-US" sz="3200" b="1" dirty="0"/>
                <a:t>아이콘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101186A-14D1-5E88-2DF6-418928D43D85}"/>
              </a:ext>
            </a:extLst>
          </p:cNvPr>
          <p:cNvGrpSpPr/>
          <p:nvPr/>
        </p:nvGrpSpPr>
        <p:grpSpPr>
          <a:xfrm>
            <a:off x="9053542" y="2501910"/>
            <a:ext cx="4066707" cy="6995408"/>
            <a:chOff x="9053542" y="2501910"/>
            <a:chExt cx="4066707" cy="699540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DBAF574-0DF5-408B-A9F4-4C2400863948}"/>
                </a:ext>
              </a:extLst>
            </p:cNvPr>
            <p:cNvGrpSpPr/>
            <p:nvPr/>
          </p:nvGrpSpPr>
          <p:grpSpPr>
            <a:xfrm>
              <a:off x="9053542" y="2501910"/>
              <a:ext cx="4066707" cy="6995408"/>
              <a:chOff x="9053542" y="2501910"/>
              <a:chExt cx="4066707" cy="6995408"/>
            </a:xfrm>
          </p:grpSpPr>
          <p:pic>
            <p:nvPicPr>
              <p:cNvPr id="5" name="그림 4" descr="텍스트, 모니터, 디스플레이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D63A0B8-47AA-6CB4-4251-C1FC69DE30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306" b="89951" l="9827" r="89595">
                            <a14:foregroundMark x1="26879" y1="4613" x2="26879" y2="4613"/>
                            <a14:foregroundMark x1="22543" y1="5931" x2="60983" y2="6755"/>
                            <a14:foregroundMark x1="60983" y1="6755" x2="62139" y2="6919"/>
                            <a14:foregroundMark x1="45954" y1="2306" x2="75723" y2="37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998"/>
              <a:stretch/>
            </p:blipFill>
            <p:spPr>
              <a:xfrm>
                <a:off x="9053542" y="2501910"/>
                <a:ext cx="4066707" cy="6074863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0002B7-4E20-EDC5-76DA-E4F3FA68179B}"/>
                  </a:ext>
                </a:extLst>
              </p:cNvPr>
              <p:cNvSpPr txBox="1"/>
              <p:nvPr/>
            </p:nvSpPr>
            <p:spPr>
              <a:xfrm>
                <a:off x="9677483" y="8420100"/>
                <a:ext cx="279464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b="1" dirty="0"/>
                  <a:t>기존 앱 </a:t>
                </a:r>
                <a:endParaRPr lang="en-US" altLang="ko-KR" sz="3200" b="1" dirty="0"/>
              </a:p>
              <a:p>
                <a:pPr algn="ctr"/>
                <a:r>
                  <a:rPr lang="ko-KR" altLang="en-US" sz="3200" b="1" dirty="0"/>
                  <a:t>실행 시 화면</a:t>
                </a:r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D2E1FB3-41B7-BBCA-0011-100715586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3721" y="3027095"/>
              <a:ext cx="2779876" cy="4731661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B89B7B-162C-388A-09BE-B4CA6CA41E22}"/>
              </a:ext>
            </a:extLst>
          </p:cNvPr>
          <p:cNvGrpSpPr/>
          <p:nvPr/>
        </p:nvGrpSpPr>
        <p:grpSpPr>
          <a:xfrm>
            <a:off x="12890413" y="2498663"/>
            <a:ext cx="3962731" cy="7032006"/>
            <a:chOff x="12890413" y="2498663"/>
            <a:chExt cx="3962731" cy="703200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8899BA-15E9-44BC-205D-88F6B998F22A}"/>
                </a:ext>
              </a:extLst>
            </p:cNvPr>
            <p:cNvSpPr txBox="1"/>
            <p:nvPr/>
          </p:nvSpPr>
          <p:spPr>
            <a:xfrm>
              <a:off x="13335000" y="8453451"/>
              <a:ext cx="301488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/>
                <a:t>앱 </a:t>
              </a:r>
              <a:r>
                <a:rPr lang="en-US" altLang="ko-KR" sz="3200" b="1" dirty="0"/>
                <a:t>‘</a:t>
              </a:r>
              <a:r>
                <a:rPr lang="ko-KR" altLang="en-US" sz="3200" b="1" dirty="0"/>
                <a:t>북극성</a:t>
              </a:r>
              <a:r>
                <a:rPr lang="en-US" altLang="ko-KR" sz="3200" b="1" dirty="0"/>
                <a:t>’</a:t>
              </a:r>
              <a:r>
                <a:rPr lang="ko-KR" altLang="en-US" sz="3200" b="1" dirty="0"/>
                <a:t> </a:t>
              </a:r>
              <a:endParaRPr lang="en-US" altLang="ko-KR" sz="3200" b="1" dirty="0"/>
            </a:p>
            <a:p>
              <a:pPr algn="ctr"/>
              <a:r>
                <a:rPr lang="ko-KR" altLang="en-US" sz="3200" b="1" dirty="0"/>
                <a:t>실행 시 화면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22672FD-1C78-2045-C5F6-02B9BB02F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53"/>
            <a:stretch/>
          </p:blipFill>
          <p:spPr>
            <a:xfrm>
              <a:off x="12890413" y="2498663"/>
              <a:ext cx="3962731" cy="6074863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DD5B1CD-16D3-878F-ABC2-B80877D54E76}"/>
              </a:ext>
            </a:extLst>
          </p:cNvPr>
          <p:cNvGrpSpPr/>
          <p:nvPr/>
        </p:nvGrpSpPr>
        <p:grpSpPr>
          <a:xfrm>
            <a:off x="8790945" y="3494737"/>
            <a:ext cx="8963655" cy="4849163"/>
            <a:chOff x="2082129" y="1807801"/>
            <a:chExt cx="9099040" cy="428501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20608A4-1B1C-1123-B2D7-68E0C78E0D37}"/>
                </a:ext>
              </a:extLst>
            </p:cNvPr>
            <p:cNvGrpSpPr/>
            <p:nvPr/>
          </p:nvGrpSpPr>
          <p:grpSpPr>
            <a:xfrm>
              <a:off x="2082129" y="3749610"/>
              <a:ext cx="9099040" cy="837190"/>
              <a:chOff x="1422696" y="2903746"/>
              <a:chExt cx="9099040" cy="837190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6B6AAD-A5C5-6E95-C2DE-B2F8EC95BC1C}"/>
                  </a:ext>
                </a:extLst>
              </p:cNvPr>
              <p:cNvSpPr txBox="1"/>
              <p:nvPr/>
            </p:nvSpPr>
            <p:spPr>
              <a:xfrm>
                <a:off x="7754348" y="2903746"/>
                <a:ext cx="27673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a피오피네모OL" panose="02020600000000000000" pitchFamily="18" charset="-127"/>
                    <a:ea typeface="a피오피네모OL" panose="02020600000000000000" pitchFamily="18" charset="-127"/>
                  </a:rPr>
                  <a:t>우 방향 신호 </a:t>
                </a:r>
                <a:endParaRPr lang="en-US" altLang="ko-KR" sz="2400" dirty="0">
                  <a:latin typeface="a피오피네모OL" panose="02020600000000000000" pitchFamily="18" charset="-127"/>
                  <a:ea typeface="a피오피네모OL" panose="02020600000000000000" pitchFamily="18" charset="-127"/>
                </a:endParaRPr>
              </a:p>
              <a:p>
                <a:r>
                  <a:rPr lang="ko-KR" altLang="en-US" sz="2400" dirty="0">
                    <a:latin typeface="a피오피네모OL" panose="02020600000000000000" pitchFamily="18" charset="-127"/>
                    <a:ea typeface="a피오피네모OL" panose="02020600000000000000" pitchFamily="18" charset="-127"/>
                  </a:rPr>
                  <a:t>안내 음성 </a:t>
                </a:r>
                <a:r>
                  <a:rPr lang="en-US" altLang="ko-KR" sz="2400" dirty="0">
                    <a:latin typeface="a피오피네모OL" panose="02020600000000000000" pitchFamily="18" charset="-127"/>
                    <a:ea typeface="a피오피네모OL" panose="02020600000000000000" pitchFamily="18" charset="-127"/>
                  </a:rPr>
                  <a:t>ON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9A2078-62C4-9F16-6F36-2E34FCB1DA1B}"/>
                  </a:ext>
                </a:extLst>
              </p:cNvPr>
              <p:cNvSpPr txBox="1"/>
              <p:nvPr/>
            </p:nvSpPr>
            <p:spPr>
              <a:xfrm>
                <a:off x="1422696" y="2909939"/>
                <a:ext cx="29507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a피오피네모OL" panose="02020600000000000000" pitchFamily="18" charset="-127"/>
                    <a:ea typeface="a피오피네모OL" panose="02020600000000000000" pitchFamily="18" charset="-127"/>
                  </a:rPr>
                  <a:t>좌 방향 신호 </a:t>
                </a:r>
                <a:endParaRPr lang="en-US" altLang="ko-KR" sz="2400" dirty="0">
                  <a:latin typeface="a피오피네모OL" panose="02020600000000000000" pitchFamily="18" charset="-127"/>
                  <a:ea typeface="a피오피네모OL" panose="02020600000000000000" pitchFamily="18" charset="-127"/>
                </a:endParaRPr>
              </a:p>
              <a:p>
                <a:r>
                  <a:rPr lang="ko-KR" altLang="en-US" sz="2400" dirty="0">
                    <a:latin typeface="a피오피네모OL" panose="02020600000000000000" pitchFamily="18" charset="-127"/>
                    <a:ea typeface="a피오피네모OL" panose="02020600000000000000" pitchFamily="18" charset="-127"/>
                  </a:rPr>
                  <a:t>안내 음성</a:t>
                </a:r>
                <a:r>
                  <a:rPr lang="en-US" altLang="ko-KR" sz="2400" dirty="0">
                    <a:latin typeface="a피오피네모OL" panose="02020600000000000000" pitchFamily="18" charset="-127"/>
                    <a:ea typeface="a피오피네모OL" panose="02020600000000000000" pitchFamily="18" charset="-127"/>
                  </a:rPr>
                  <a:t> OFF</a:t>
                </a:r>
                <a:endParaRPr lang="ko-KR" altLang="en-US" sz="2400" dirty="0">
                  <a:latin typeface="a피오피네모OL" panose="02020600000000000000" pitchFamily="18" charset="-127"/>
                  <a:ea typeface="a피오피네모OL" panose="02020600000000000000" pitchFamily="18" charset="-127"/>
                </a:endParaRPr>
              </a:p>
            </p:txBody>
          </p:sp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7C8707D-BA4F-247C-039B-8577F6B7C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6114" y="2059632"/>
              <a:ext cx="1597392" cy="516742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A905380-4764-7847-594C-0D8971BC1333}"/>
                </a:ext>
              </a:extLst>
            </p:cNvPr>
            <p:cNvCxnSpPr>
              <a:cxnSpLocks/>
            </p:cNvCxnSpPr>
            <p:nvPr/>
          </p:nvCxnSpPr>
          <p:spPr>
            <a:xfrm>
              <a:off x="6216114" y="4492895"/>
              <a:ext cx="1603504" cy="88808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302C88A-8489-31A5-B85A-FAA212D697EA}"/>
                </a:ext>
              </a:extLst>
            </p:cNvPr>
            <p:cNvCxnSpPr>
              <a:cxnSpLocks/>
            </p:cNvCxnSpPr>
            <p:nvPr/>
          </p:nvCxnSpPr>
          <p:spPr>
            <a:xfrm>
              <a:off x="7364675" y="3575050"/>
              <a:ext cx="1049106" cy="3825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CFCC47-1B2C-1D20-A48B-C218E99AA935}"/>
                </a:ext>
              </a:extLst>
            </p:cNvPr>
            <p:cNvSpPr txBox="1"/>
            <p:nvPr/>
          </p:nvSpPr>
          <p:spPr>
            <a:xfrm>
              <a:off x="7803130" y="1807801"/>
              <a:ext cx="27673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피오피네모OL" panose="02020600000000000000" pitchFamily="18" charset="-127"/>
                  <a:ea typeface="a피오피네모OL" panose="02020600000000000000" pitchFamily="18" charset="-127"/>
                </a:rPr>
                <a:t>상 방향 신호</a:t>
              </a:r>
              <a:endParaRPr lang="en-US" altLang="ko-KR" sz="2400" dirty="0">
                <a:latin typeface="a피오피네모OL" panose="02020600000000000000" pitchFamily="18" charset="-127"/>
                <a:ea typeface="a피오피네모OL" panose="02020600000000000000" pitchFamily="18" charset="-127"/>
              </a:endParaRPr>
            </a:p>
            <a:p>
              <a:r>
                <a:rPr lang="ko-KR" altLang="en-US" sz="2400" dirty="0">
                  <a:latin typeface="a피오피네모OL" panose="02020600000000000000" pitchFamily="18" charset="-127"/>
                  <a:ea typeface="a피오피네모OL" panose="02020600000000000000" pitchFamily="18" charset="-127"/>
                </a:rPr>
                <a:t>다음 신호기 </a:t>
              </a:r>
              <a:r>
                <a:rPr lang="ko-KR" altLang="en-US" sz="2400" dirty="0" err="1">
                  <a:latin typeface="a피오피네모OL" panose="02020600000000000000" pitchFamily="18" charset="-127"/>
                  <a:ea typeface="a피오피네모OL" panose="02020600000000000000" pitchFamily="18" charset="-127"/>
                </a:rPr>
                <a:t>비콘</a:t>
              </a:r>
              <a:endParaRPr lang="en-US" altLang="ko-KR" sz="2400" dirty="0">
                <a:latin typeface="a피오피네모OL" panose="02020600000000000000" pitchFamily="18" charset="-127"/>
                <a:ea typeface="a피오피네모OL" panose="02020600000000000000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D6A3A7-F2FB-08B9-9E48-AADF20F96FF8}"/>
                </a:ext>
              </a:extLst>
            </p:cNvPr>
            <p:cNvSpPr txBox="1"/>
            <p:nvPr/>
          </p:nvSpPr>
          <p:spPr>
            <a:xfrm>
              <a:off x="7924873" y="5261815"/>
              <a:ext cx="27673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a피오피네모OL" panose="02020600000000000000" pitchFamily="18" charset="-127"/>
                  <a:ea typeface="a피오피네모OL" panose="02020600000000000000" pitchFamily="18" charset="-127"/>
                </a:rPr>
                <a:t>하 방향 신호</a:t>
              </a:r>
              <a:endParaRPr lang="en-US" altLang="ko-KR" sz="2400" dirty="0">
                <a:latin typeface="a피오피네모OL" panose="02020600000000000000" pitchFamily="18" charset="-127"/>
                <a:ea typeface="a피오피네모OL" panose="02020600000000000000" pitchFamily="18" charset="-127"/>
              </a:endParaRPr>
            </a:p>
            <a:p>
              <a:r>
                <a:rPr lang="ko-KR" altLang="en-US" sz="2400" dirty="0">
                  <a:latin typeface="a피오피네모OL" panose="02020600000000000000" pitchFamily="18" charset="-127"/>
                  <a:ea typeface="a피오피네모OL" panose="02020600000000000000" pitchFamily="18" charset="-127"/>
                </a:rPr>
                <a:t>이전 신호기 </a:t>
              </a:r>
              <a:r>
                <a:rPr lang="ko-KR" altLang="en-US" sz="2400" dirty="0" err="1">
                  <a:latin typeface="a피오피네모OL" panose="02020600000000000000" pitchFamily="18" charset="-127"/>
                  <a:ea typeface="a피오피네모OL" panose="02020600000000000000" pitchFamily="18" charset="-127"/>
                </a:rPr>
                <a:t>비콘</a:t>
              </a:r>
              <a:endParaRPr lang="en-US" altLang="ko-KR" sz="2400" dirty="0">
                <a:latin typeface="a피오피네모OL" panose="02020600000000000000" pitchFamily="18" charset="-127"/>
                <a:ea typeface="a피오피네모OL" panose="02020600000000000000" pitchFamily="18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05079D8-90FD-28EA-C75E-03DF328E6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2705" y="3569769"/>
              <a:ext cx="914179" cy="3720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11215 0.0075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144</Words>
  <Application>Microsoft Office PowerPoint</Application>
  <PresentationFormat>사용자 지정</PresentationFormat>
  <Paragraphs>44</Paragraphs>
  <Slides>14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?? ??</vt:lpstr>
      <vt:lpstr>a피오피네모OL</vt:lpstr>
      <vt:lpstr>굴림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11</cp:revision>
  <dcterms:created xsi:type="dcterms:W3CDTF">2022-06-01T22:35:54Z</dcterms:created>
  <dcterms:modified xsi:type="dcterms:W3CDTF">2022-08-16T10:29:42Z</dcterms:modified>
  <cp:version/>
</cp:coreProperties>
</file>